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37" r:id="rId4"/>
  </p:sldMasterIdLst>
  <p:notesMasterIdLst>
    <p:notesMasterId r:id="rId33"/>
  </p:notesMasterIdLst>
  <p:sldIdLst>
    <p:sldId id="256" r:id="rId5"/>
    <p:sldId id="338" r:id="rId6"/>
    <p:sldId id="357" r:id="rId7"/>
    <p:sldId id="408" r:id="rId8"/>
    <p:sldId id="405" r:id="rId9"/>
    <p:sldId id="407" r:id="rId10"/>
    <p:sldId id="409" r:id="rId11"/>
    <p:sldId id="411" r:id="rId12"/>
    <p:sldId id="406" r:id="rId13"/>
    <p:sldId id="403" r:id="rId14"/>
    <p:sldId id="416" r:id="rId15"/>
    <p:sldId id="332" r:id="rId16"/>
    <p:sldId id="415" r:id="rId17"/>
    <p:sldId id="401" r:id="rId18"/>
    <p:sldId id="365" r:id="rId19"/>
    <p:sldId id="417" r:id="rId20"/>
    <p:sldId id="412" r:id="rId21"/>
    <p:sldId id="413" r:id="rId22"/>
    <p:sldId id="399" r:id="rId23"/>
    <p:sldId id="258" r:id="rId24"/>
    <p:sldId id="383" r:id="rId25"/>
    <p:sldId id="418" r:id="rId26"/>
    <p:sldId id="398" r:id="rId27"/>
    <p:sldId id="369" r:id="rId28"/>
    <p:sldId id="410" r:id="rId29"/>
    <p:sldId id="372" r:id="rId30"/>
    <p:sldId id="375" r:id="rId31"/>
    <p:sldId id="414" r:id="rId3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4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B546BE-0364-6F84-48F4-97BD05CC8734}" v="260" dt="2026-10-16T08:30:55.663"/>
    <p1510:client id="{93FBAA49-4A2C-6584-EFAC-709255DDBD5F}" v="6278" dt="2026-10-15T15:13:57.4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nne Tunnicliffe" userId="S::joanne.tunnicliffe@lighthouseschool.co.uk::7ce19fb1-1ad7-4e41-acd4-f8db8a3a9fa4" providerId="AD" clId="Web-{5DDD5A37-0EDB-F1DF-1CB0-A0809206A30F}"/>
    <pc:docChg chg="mod addSld delSld modSld sldOrd addMainMaster delMainMaster modMainMaster">
      <pc:chgData name="Joanne Tunnicliffe" userId="S::joanne.tunnicliffe@lighthouseschool.co.uk::7ce19fb1-1ad7-4e41-acd4-f8db8a3a9fa4" providerId="AD" clId="Web-{5DDD5A37-0EDB-F1DF-1CB0-A0809206A30F}" dt="2026-10-13T12:48:48.890" v="1429" actId="20577"/>
      <pc:docMkLst>
        <pc:docMk/>
      </pc:docMkLst>
      <pc:sldChg chg="modSp mod setBg modClrScheme chgLayout">
        <pc:chgData name="Joanne Tunnicliffe" userId="S::joanne.tunnicliffe@lighthouseschool.co.uk::7ce19fb1-1ad7-4e41-acd4-f8db8a3a9fa4" providerId="AD" clId="Web-{5DDD5A37-0EDB-F1DF-1CB0-A0809206A30F}" dt="2026-10-13T07:25:54.689" v="63" actId="1076"/>
        <pc:sldMkLst>
          <pc:docMk/>
          <pc:sldMk cId="1107869708" sldId="256"/>
        </pc:sldMkLst>
      </pc:sldChg>
      <pc:sldChg chg="delSp modSp mod modClrScheme chgLayout">
        <pc:chgData name="Joanne Tunnicliffe" userId="S::joanne.tunnicliffe@lighthouseschool.co.uk::7ce19fb1-1ad7-4e41-acd4-f8db8a3a9fa4" providerId="AD" clId="Web-{5DDD5A37-0EDB-F1DF-1CB0-A0809206A30F}" dt="2026-10-13T07:47:11.003" v="471" actId="20577"/>
        <pc:sldMkLst>
          <pc:docMk/>
          <pc:sldMk cId="1490467976" sldId="258"/>
        </pc:sldMkLst>
        <pc:spChg chg="mod ord">
          <ac:chgData name="Joanne Tunnicliffe" userId="S::joanne.tunnicliffe@lighthouseschool.co.uk::7ce19fb1-1ad7-4e41-acd4-f8db8a3a9fa4" providerId="AD" clId="Web-{5DDD5A37-0EDB-F1DF-1CB0-A0809206A30F}" dt="2026-10-13T07:47:11.003" v="471" actId="20577"/>
          <ac:spMkLst>
            <pc:docMk/>
            <pc:sldMk cId="1490467976" sldId="258"/>
            <ac:spMk id="6" creationId="{8F40DEBD-8F1A-6E46-8336-C4024C471EFA}"/>
          </ac:spMkLst>
        </pc:spChg>
        <pc:spChg chg="mod ord">
          <ac:chgData name="Joanne Tunnicliffe" userId="S::joanne.tunnicliffe@lighthouseschool.co.uk::7ce19fb1-1ad7-4e41-acd4-f8db8a3a9fa4" providerId="AD" clId="Web-{5DDD5A37-0EDB-F1DF-1CB0-A0809206A30F}" dt="2026-10-13T07:45:41.090" v="461" actId="20577"/>
          <ac:spMkLst>
            <pc:docMk/>
            <pc:sldMk cId="1490467976" sldId="258"/>
            <ac:spMk id="8" creationId="{CEEB5213-8D9B-BA4D-B556-029559073C49}"/>
          </ac:spMkLst>
        </pc:spChg>
        <pc:picChg chg="mod ord">
          <ac:chgData name="Joanne Tunnicliffe" userId="S::joanne.tunnicliffe@lighthouseschool.co.uk::7ce19fb1-1ad7-4e41-acd4-f8db8a3a9fa4" providerId="AD" clId="Web-{5DDD5A37-0EDB-F1DF-1CB0-A0809206A30F}" dt="2026-10-13T07:45:14.260" v="453" actId="1076"/>
          <ac:picMkLst>
            <pc:docMk/>
            <pc:sldMk cId="1490467976" sldId="258"/>
            <ac:picMk id="10" creationId="{E0B89EDD-5323-FF40-908F-DD7D45E86B79}"/>
          </ac:picMkLst>
        </pc:picChg>
      </pc:sldChg>
      <pc:sldChg chg="delSp modSp mod modClrScheme chgLayout">
        <pc:chgData name="Joanne Tunnicliffe" userId="S::joanne.tunnicliffe@lighthouseschool.co.uk::7ce19fb1-1ad7-4e41-acd4-f8db8a3a9fa4" providerId="AD" clId="Web-{5DDD5A37-0EDB-F1DF-1CB0-A0809206A30F}" dt="2026-10-13T09:47:28.588" v="1069" actId="20577"/>
        <pc:sldMkLst>
          <pc:docMk/>
          <pc:sldMk cId="3252266987" sldId="369"/>
        </pc:sldMkLst>
        <pc:spChg chg="mod ord">
          <ac:chgData name="Joanne Tunnicliffe" userId="S::joanne.tunnicliffe@lighthouseschool.co.uk::7ce19fb1-1ad7-4e41-acd4-f8db8a3a9fa4" providerId="AD" clId="Web-{5DDD5A37-0EDB-F1DF-1CB0-A0809206A30F}" dt="2026-10-13T09:47:28.588" v="1069" actId="20577"/>
          <ac:spMkLst>
            <pc:docMk/>
            <pc:sldMk cId="3252266987" sldId="369"/>
            <ac:spMk id="3" creationId="{8FD56133-4CD5-4412-8BE0-3EB58983A4C8}"/>
          </ac:spMkLst>
        </pc:spChg>
        <pc:spChg chg="mod">
          <ac:chgData name="Joanne Tunnicliffe" userId="S::joanne.tunnicliffe@lighthouseschool.co.uk::7ce19fb1-1ad7-4e41-acd4-f8db8a3a9fa4" providerId="AD" clId="Web-{5DDD5A37-0EDB-F1DF-1CB0-A0809206A30F}" dt="2026-10-13T09:47:04.478" v="1064" actId="1076"/>
          <ac:spMkLst>
            <pc:docMk/>
            <pc:sldMk cId="3252266987" sldId="369"/>
            <ac:spMk id="7" creationId="{D6FC7747-DF1D-F53B-F6E1-F9D00066256F}"/>
          </ac:spMkLst>
        </pc:spChg>
        <pc:picChg chg="mod ord">
          <ac:chgData name="Joanne Tunnicliffe" userId="S::joanne.tunnicliffe@lighthouseschool.co.uk::7ce19fb1-1ad7-4e41-acd4-f8db8a3a9fa4" providerId="AD" clId="Web-{5DDD5A37-0EDB-F1DF-1CB0-A0809206A30F}" dt="2026-10-13T07:25:24.608" v="61"/>
          <ac:picMkLst>
            <pc:docMk/>
            <pc:sldMk cId="3252266987" sldId="369"/>
            <ac:picMk id="6" creationId="{D4D0C3CD-9FD0-7C42-8C65-4AE5EB2EB7D4}"/>
          </ac:picMkLst>
        </pc:picChg>
      </pc:sldChg>
      <pc:sldChg chg="modSp mod modClrScheme chgLayout">
        <pc:chgData name="Joanne Tunnicliffe" userId="S::joanne.tunnicliffe@lighthouseschool.co.uk::7ce19fb1-1ad7-4e41-acd4-f8db8a3a9fa4" providerId="AD" clId="Web-{5DDD5A37-0EDB-F1DF-1CB0-A0809206A30F}" dt="2026-10-13T09:43:55.190" v="1009" actId="20577"/>
        <pc:sldMkLst>
          <pc:docMk/>
          <pc:sldMk cId="2923208843" sldId="383"/>
        </pc:sldMkLst>
        <pc:spChg chg="mod ord">
          <ac:chgData name="Joanne Tunnicliffe" userId="S::joanne.tunnicliffe@lighthouseschool.co.uk::7ce19fb1-1ad7-4e41-acd4-f8db8a3a9fa4" providerId="AD" clId="Web-{5DDD5A37-0EDB-F1DF-1CB0-A0809206A30F}" dt="2026-10-13T09:43:55.190" v="1009" actId="20577"/>
          <ac:spMkLst>
            <pc:docMk/>
            <pc:sldMk cId="2923208843" sldId="383"/>
            <ac:spMk id="3" creationId="{AE8E8998-07D8-426A-A975-7DB39F2FC2BF}"/>
          </ac:spMkLst>
        </pc:spChg>
        <pc:spChg chg="mod ord">
          <ac:chgData name="Joanne Tunnicliffe" userId="S::joanne.tunnicliffe@lighthouseschool.co.uk::7ce19fb1-1ad7-4e41-acd4-f8db8a3a9fa4" providerId="AD" clId="Web-{5DDD5A37-0EDB-F1DF-1CB0-A0809206A30F}" dt="2026-10-13T09:41:15.340" v="977" actId="20577"/>
          <ac:spMkLst>
            <pc:docMk/>
            <pc:sldMk cId="2923208843" sldId="383"/>
            <ac:spMk id="19458" creationId="{322F0515-16BE-4B35-B58A-283DC3FB33B8}"/>
          </ac:spMkLst>
        </pc:spChg>
      </pc:sldChg>
      <pc:sldChg chg="modSp mod modClrScheme chgLayout">
        <pc:chgData name="Joanne Tunnicliffe" userId="S::joanne.tunnicliffe@lighthouseschool.co.uk::7ce19fb1-1ad7-4e41-acd4-f8db8a3a9fa4" providerId="AD" clId="Web-{5DDD5A37-0EDB-F1DF-1CB0-A0809206A30F}" dt="2026-10-13T09:43:35.330" v="1005" actId="20577"/>
        <pc:sldMkLst>
          <pc:docMk/>
          <pc:sldMk cId="1734061976" sldId="398"/>
        </pc:sldMkLst>
        <pc:spChg chg="mod ord">
          <ac:chgData name="Joanne Tunnicliffe" userId="S::joanne.tunnicliffe@lighthouseschool.co.uk::7ce19fb1-1ad7-4e41-acd4-f8db8a3a9fa4" providerId="AD" clId="Web-{5DDD5A37-0EDB-F1DF-1CB0-A0809206A30F}" dt="2026-10-13T09:43:35.330" v="1005" actId="20577"/>
          <ac:spMkLst>
            <pc:docMk/>
            <pc:sldMk cId="1734061976" sldId="398"/>
            <ac:spMk id="2" creationId="{A62E555C-E074-2BBE-DBD5-4CAD0DD834E3}"/>
          </ac:spMkLst>
        </pc:spChg>
        <pc:spChg chg="mod ord">
          <ac:chgData name="Joanne Tunnicliffe" userId="S::joanne.tunnicliffe@lighthouseschool.co.uk::7ce19fb1-1ad7-4e41-acd4-f8db8a3a9fa4" providerId="AD" clId="Web-{5DDD5A37-0EDB-F1DF-1CB0-A0809206A30F}" dt="2026-10-13T09:43:31.767" v="1004" actId="20577"/>
          <ac:spMkLst>
            <pc:docMk/>
            <pc:sldMk cId="1734061976" sldId="398"/>
            <ac:spMk id="3" creationId="{C1C75AB3-94E1-873C-E08B-D50DB9AD787C}"/>
          </ac:spMkLst>
        </pc:spChg>
      </pc:sldChg>
      <pc:sldChg chg="delSp modSp mod modClrScheme chgLayout">
        <pc:chgData name="Joanne Tunnicliffe" userId="S::joanne.tunnicliffe@lighthouseschool.co.uk::7ce19fb1-1ad7-4e41-acd4-f8db8a3a9fa4" providerId="AD" clId="Web-{5DDD5A37-0EDB-F1DF-1CB0-A0809206A30F}" dt="2026-10-13T09:41:02.668" v="976" actId="20577"/>
        <pc:sldMkLst>
          <pc:docMk/>
          <pc:sldMk cId="652717017" sldId="399"/>
        </pc:sldMkLst>
        <pc:spChg chg="mod ord">
          <ac:chgData name="Joanne Tunnicliffe" userId="S::joanne.tunnicliffe@lighthouseschool.co.uk::7ce19fb1-1ad7-4e41-acd4-f8db8a3a9fa4" providerId="AD" clId="Web-{5DDD5A37-0EDB-F1DF-1CB0-A0809206A30F}" dt="2026-10-13T09:39:45.946" v="964" actId="20577"/>
          <ac:spMkLst>
            <pc:docMk/>
            <pc:sldMk cId="652717017" sldId="399"/>
            <ac:spMk id="2" creationId="{A6F2B367-B7AD-7330-4115-65C0B9804169}"/>
          </ac:spMkLst>
        </pc:spChg>
        <pc:spChg chg="mod ord">
          <ac:chgData name="Joanne Tunnicliffe" userId="S::joanne.tunnicliffe@lighthouseschool.co.uk::7ce19fb1-1ad7-4e41-acd4-f8db8a3a9fa4" providerId="AD" clId="Web-{5DDD5A37-0EDB-F1DF-1CB0-A0809206A30F}" dt="2026-10-13T09:41:02.668" v="976" actId="20577"/>
          <ac:spMkLst>
            <pc:docMk/>
            <pc:sldMk cId="652717017" sldId="399"/>
            <ac:spMk id="3" creationId="{16F28100-C6B8-E0BC-BDDA-D296832B88A1}"/>
          </ac:spMkLst>
        </pc:spChg>
      </pc:sldChg>
      <pc:sldChg chg="addSp delSp modSp mod modClrScheme chgLayout">
        <pc:chgData name="Joanne Tunnicliffe" userId="S::joanne.tunnicliffe@lighthouseschool.co.uk::7ce19fb1-1ad7-4e41-acd4-f8db8a3a9fa4" providerId="AD" clId="Web-{5DDD5A37-0EDB-F1DF-1CB0-A0809206A30F}" dt="2026-10-13T12:44:14.861" v="1221" actId="1076"/>
        <pc:sldMkLst>
          <pc:docMk/>
          <pc:sldMk cId="2918933696" sldId="401"/>
        </pc:sldMkLst>
        <pc:spChg chg="mod">
          <ac:chgData name="Joanne Tunnicliffe" userId="S::joanne.tunnicliffe@lighthouseschool.co.uk::7ce19fb1-1ad7-4e41-acd4-f8db8a3a9fa4" providerId="AD" clId="Web-{5DDD5A37-0EDB-F1DF-1CB0-A0809206A30F}" dt="2026-10-13T09:39:34.617" v="963" actId="20577"/>
          <ac:spMkLst>
            <pc:docMk/>
            <pc:sldMk cId="2918933696" sldId="401"/>
            <ac:spMk id="2" creationId="{D5162BEA-5C32-AF31-BFE6-197F9C8682E8}"/>
          </ac:spMkLst>
        </pc:spChg>
        <pc:spChg chg="mod ord">
          <ac:chgData name="Joanne Tunnicliffe" userId="S::joanne.tunnicliffe@lighthouseschool.co.uk::7ce19fb1-1ad7-4e41-acd4-f8db8a3a9fa4" providerId="AD" clId="Web-{5DDD5A37-0EDB-F1DF-1CB0-A0809206A30F}" dt="2026-10-13T09:36:24.064" v="907" actId="20577"/>
          <ac:spMkLst>
            <pc:docMk/>
            <pc:sldMk cId="2918933696" sldId="401"/>
            <ac:spMk id="14338" creationId="{AFB6927A-FBFB-373E-93BE-B15494C38AA7}"/>
          </ac:spMkLst>
        </pc:spChg>
        <pc:spChg chg="mod">
          <ac:chgData name="Joanne Tunnicliffe" userId="S::joanne.tunnicliffe@lighthouseschool.co.uk::7ce19fb1-1ad7-4e41-acd4-f8db8a3a9fa4" providerId="AD" clId="Web-{5DDD5A37-0EDB-F1DF-1CB0-A0809206A30F}" dt="2026-10-13T12:44:14.861" v="1221" actId="1076"/>
          <ac:spMkLst>
            <pc:docMk/>
            <pc:sldMk cId="2918933696" sldId="401"/>
            <ac:spMk id="18437" creationId="{466D276D-87C3-B185-288B-0401A3907E65}"/>
          </ac:spMkLst>
        </pc:spChg>
      </pc:sldChg>
      <pc:sldChg chg="modSp mod ord modClrScheme chgLayout">
        <pc:chgData name="Joanne Tunnicliffe" userId="S::joanne.tunnicliffe@lighthouseschool.co.uk::7ce19fb1-1ad7-4e41-acd4-f8db8a3a9fa4" providerId="AD" clId="Web-{5DDD5A37-0EDB-F1DF-1CB0-A0809206A30F}" dt="2026-10-13T12:43:45.829" v="1220"/>
        <pc:sldMkLst>
          <pc:docMk/>
          <pc:sldMk cId="2986904455" sldId="403"/>
        </pc:sldMkLst>
        <pc:spChg chg="mod ord">
          <ac:chgData name="Joanne Tunnicliffe" userId="S::joanne.tunnicliffe@lighthouseschool.co.uk::7ce19fb1-1ad7-4e41-acd4-f8db8a3a9fa4" providerId="AD" clId="Web-{5DDD5A37-0EDB-F1DF-1CB0-A0809206A30F}" dt="2026-10-13T07:56:38.764" v="867" actId="1076"/>
          <ac:spMkLst>
            <pc:docMk/>
            <pc:sldMk cId="2986904455" sldId="403"/>
            <ac:spMk id="2" creationId="{38CF96EF-2534-6A9F-0A39-0090F9C50A3D}"/>
          </ac:spMkLst>
        </pc:spChg>
      </pc:sldChg>
      <pc:sldChg chg="addSp delSp modSp add replId">
        <pc:chgData name="Joanne Tunnicliffe" userId="S::joanne.tunnicliffe@lighthouseschool.co.uk::7ce19fb1-1ad7-4e41-acd4-f8db8a3a9fa4" providerId="AD" clId="Web-{5DDD5A37-0EDB-F1DF-1CB0-A0809206A30F}" dt="2026-10-13T09:45:48.804" v="1052" actId="20577"/>
        <pc:sldMkLst>
          <pc:docMk/>
          <pc:sldMk cId="1032635709" sldId="405"/>
        </pc:sldMkLst>
        <pc:spChg chg="mod">
          <ac:chgData name="Joanne Tunnicliffe" userId="S::joanne.tunnicliffe@lighthouseschool.co.uk::7ce19fb1-1ad7-4e41-acd4-f8db8a3a9fa4" providerId="AD" clId="Web-{5DDD5A37-0EDB-F1DF-1CB0-A0809206A30F}" dt="2026-10-13T07:46:59.971" v="470" actId="20577"/>
          <ac:spMkLst>
            <pc:docMk/>
            <pc:sldMk cId="1032635709" sldId="405"/>
            <ac:spMk id="7" creationId="{85513D95-C7AB-7D81-818C-A0855A842AFF}"/>
          </ac:spMkLst>
        </pc:spChg>
        <pc:spChg chg="add mod">
          <ac:chgData name="Joanne Tunnicliffe" userId="S::joanne.tunnicliffe@lighthouseschool.co.uk::7ce19fb1-1ad7-4e41-acd4-f8db8a3a9fa4" providerId="AD" clId="Web-{5DDD5A37-0EDB-F1DF-1CB0-A0809206A30F}" dt="2026-10-13T09:45:48.804" v="1052" actId="20577"/>
          <ac:spMkLst>
            <pc:docMk/>
            <pc:sldMk cId="1032635709" sldId="405"/>
            <ac:spMk id="9" creationId="{14C8A627-81AE-F369-07EF-740D7ABBC235}"/>
          </ac:spMkLst>
        </pc:spChg>
      </pc:sldChg>
      <pc:sldChg chg="addSp delSp modSp add replId">
        <pc:chgData name="Joanne Tunnicliffe" userId="S::joanne.tunnicliffe@lighthouseschool.co.uk::7ce19fb1-1ad7-4e41-acd4-f8db8a3a9fa4" providerId="AD" clId="Web-{5DDD5A37-0EDB-F1DF-1CB0-A0809206A30F}" dt="2026-10-13T12:42:40.499" v="1172" actId="14100"/>
        <pc:sldMkLst>
          <pc:docMk/>
          <pc:sldMk cId="3041395443" sldId="406"/>
        </pc:sldMkLst>
        <pc:spChg chg="mod">
          <ac:chgData name="Joanne Tunnicliffe" userId="S::joanne.tunnicliffe@lighthouseschool.co.uk::7ce19fb1-1ad7-4e41-acd4-f8db8a3a9fa4" providerId="AD" clId="Web-{5DDD5A37-0EDB-F1DF-1CB0-A0809206A30F}" dt="2026-10-13T12:42:12.638" v="1150" actId="1076"/>
          <ac:spMkLst>
            <pc:docMk/>
            <pc:sldMk cId="3041395443" sldId="406"/>
            <ac:spMk id="7" creationId="{2C5B6C50-C0E2-920B-0D73-97C147016FCA}"/>
          </ac:spMkLst>
        </pc:spChg>
        <pc:graphicFrameChg chg="add mod modGraphic">
          <ac:chgData name="Joanne Tunnicliffe" userId="S::joanne.tunnicliffe@lighthouseschool.co.uk::7ce19fb1-1ad7-4e41-acd4-f8db8a3a9fa4" providerId="AD" clId="Web-{5DDD5A37-0EDB-F1DF-1CB0-A0809206A30F}" dt="2026-10-13T12:42:36.842" v="1170"/>
          <ac:graphicFrameMkLst>
            <pc:docMk/>
            <pc:sldMk cId="3041395443" sldId="406"/>
            <ac:graphicFrameMk id="11" creationId="{428A8462-8481-4153-0F7E-87D62B77ABEF}"/>
          </ac:graphicFrameMkLst>
        </pc:graphicFrameChg>
        <pc:picChg chg="mod">
          <ac:chgData name="Joanne Tunnicliffe" userId="S::joanne.tunnicliffe@lighthouseschool.co.uk::7ce19fb1-1ad7-4e41-acd4-f8db8a3a9fa4" providerId="AD" clId="Web-{5DDD5A37-0EDB-F1DF-1CB0-A0809206A30F}" dt="2026-10-13T12:42:40.499" v="1172" actId="14100"/>
          <ac:picMkLst>
            <pc:docMk/>
            <pc:sldMk cId="3041395443" sldId="406"/>
            <ac:picMk id="5" creationId="{6E6D1D54-077F-FA46-A9B5-AC7E7CFB177C}"/>
          </ac:picMkLst>
        </pc:picChg>
      </pc:sldChg>
      <pc:sldChg chg="modSp add replId">
        <pc:chgData name="Joanne Tunnicliffe" userId="S::joanne.tunnicliffe@lighthouseschool.co.uk::7ce19fb1-1ad7-4e41-acd4-f8db8a3a9fa4" providerId="AD" clId="Web-{5DDD5A37-0EDB-F1DF-1CB0-A0809206A30F}" dt="2026-10-13T12:48:48.890" v="1429" actId="20577"/>
        <pc:sldMkLst>
          <pc:docMk/>
          <pc:sldMk cId="902150663" sldId="407"/>
        </pc:sldMkLst>
        <pc:spChg chg="mod">
          <ac:chgData name="Joanne Tunnicliffe" userId="S::joanne.tunnicliffe@lighthouseschool.co.uk::7ce19fb1-1ad7-4e41-acd4-f8db8a3a9fa4" providerId="AD" clId="Web-{5DDD5A37-0EDB-F1DF-1CB0-A0809206A30F}" dt="2026-10-13T12:45:43.661" v="1235" actId="20577"/>
          <ac:spMkLst>
            <pc:docMk/>
            <pc:sldMk cId="902150663" sldId="407"/>
            <ac:spMk id="7" creationId="{3942AAB7-6594-646F-5F73-5FE49983D7B1}"/>
          </ac:spMkLst>
        </pc:spChg>
        <pc:spChg chg="mod">
          <ac:chgData name="Joanne Tunnicliffe" userId="S::joanne.tunnicliffe@lighthouseschool.co.uk::7ce19fb1-1ad7-4e41-acd4-f8db8a3a9fa4" providerId="AD" clId="Web-{5DDD5A37-0EDB-F1DF-1CB0-A0809206A30F}" dt="2026-10-13T12:48:48.890" v="1429" actId="20577"/>
          <ac:spMkLst>
            <pc:docMk/>
            <pc:sldMk cId="902150663" sldId="407"/>
            <ac:spMk id="9" creationId="{B30B6F70-77EF-3F35-A30E-094A4F7223D8}"/>
          </ac:spMkLst>
        </pc:spChg>
      </pc:sldChg>
      <pc:sldMasterChg chg="add mod setBg addSldLayout modSldLayout">
        <pc:chgData name="Joanne Tunnicliffe" userId="S::joanne.tunnicliffe@lighthouseschool.co.uk::7ce19fb1-1ad7-4e41-acd4-f8db8a3a9fa4" providerId="AD" clId="Web-{5DDD5A37-0EDB-F1DF-1CB0-A0809206A30F}" dt="2026-10-13T07:25:39.453" v="62"/>
        <pc:sldMasterMkLst>
          <pc:docMk/>
          <pc:sldMasterMk cId="2792996785" sldId="2147484237"/>
        </pc:sldMasterMkLst>
        <pc:sldLayoutChg chg="add mod replId">
          <pc:chgData name="Joanne Tunnicliffe" userId="S::joanne.tunnicliffe@lighthouseschool.co.uk::7ce19fb1-1ad7-4e41-acd4-f8db8a3a9fa4" providerId="AD" clId="Web-{5DDD5A37-0EDB-F1DF-1CB0-A0809206A30F}" dt="2026-10-13T07:25:39.453" v="62"/>
          <pc:sldLayoutMkLst>
            <pc:docMk/>
            <pc:sldMasterMk cId="2792996785" sldId="2147484237"/>
            <pc:sldLayoutMk cId="1694596676" sldId="2147484238"/>
          </pc:sldLayoutMkLst>
        </pc:sldLayoutChg>
        <pc:sldLayoutChg chg="add mod replId">
          <pc:chgData name="Joanne Tunnicliffe" userId="S::joanne.tunnicliffe@lighthouseschool.co.uk::7ce19fb1-1ad7-4e41-acd4-f8db8a3a9fa4" providerId="AD" clId="Web-{5DDD5A37-0EDB-F1DF-1CB0-A0809206A30F}" dt="2026-10-13T07:25:39.453" v="62"/>
          <pc:sldLayoutMkLst>
            <pc:docMk/>
            <pc:sldMasterMk cId="2792996785" sldId="2147484237"/>
            <pc:sldLayoutMk cId="589233761" sldId="2147484239"/>
          </pc:sldLayoutMkLst>
        </pc:sldLayoutChg>
        <pc:sldLayoutChg chg="add mod replId">
          <pc:chgData name="Joanne Tunnicliffe" userId="S::joanne.tunnicliffe@lighthouseschool.co.uk::7ce19fb1-1ad7-4e41-acd4-f8db8a3a9fa4" providerId="AD" clId="Web-{5DDD5A37-0EDB-F1DF-1CB0-A0809206A30F}" dt="2026-10-13T07:25:39.453" v="62"/>
          <pc:sldLayoutMkLst>
            <pc:docMk/>
            <pc:sldMasterMk cId="2792996785" sldId="2147484237"/>
            <pc:sldLayoutMk cId="148817796" sldId="2147484240"/>
          </pc:sldLayoutMkLst>
        </pc:sldLayoutChg>
        <pc:sldLayoutChg chg="add mod replId">
          <pc:chgData name="Joanne Tunnicliffe" userId="S::joanne.tunnicliffe@lighthouseschool.co.uk::7ce19fb1-1ad7-4e41-acd4-f8db8a3a9fa4" providerId="AD" clId="Web-{5DDD5A37-0EDB-F1DF-1CB0-A0809206A30F}" dt="2026-10-13T07:25:39.453" v="62"/>
          <pc:sldLayoutMkLst>
            <pc:docMk/>
            <pc:sldMasterMk cId="2792996785" sldId="2147484237"/>
            <pc:sldLayoutMk cId="3426382461" sldId="2147484241"/>
          </pc:sldLayoutMkLst>
        </pc:sldLayoutChg>
        <pc:sldLayoutChg chg="add mod replId">
          <pc:chgData name="Joanne Tunnicliffe" userId="S::joanne.tunnicliffe@lighthouseschool.co.uk::7ce19fb1-1ad7-4e41-acd4-f8db8a3a9fa4" providerId="AD" clId="Web-{5DDD5A37-0EDB-F1DF-1CB0-A0809206A30F}" dt="2026-10-13T07:25:39.453" v="62"/>
          <pc:sldLayoutMkLst>
            <pc:docMk/>
            <pc:sldMasterMk cId="2792996785" sldId="2147484237"/>
            <pc:sldLayoutMk cId="2397251702" sldId="2147484242"/>
          </pc:sldLayoutMkLst>
        </pc:sldLayoutChg>
        <pc:sldLayoutChg chg="add mod replId">
          <pc:chgData name="Joanne Tunnicliffe" userId="S::joanne.tunnicliffe@lighthouseschool.co.uk::7ce19fb1-1ad7-4e41-acd4-f8db8a3a9fa4" providerId="AD" clId="Web-{5DDD5A37-0EDB-F1DF-1CB0-A0809206A30F}" dt="2026-10-13T07:25:39.453" v="62"/>
          <pc:sldLayoutMkLst>
            <pc:docMk/>
            <pc:sldMasterMk cId="2792996785" sldId="2147484237"/>
            <pc:sldLayoutMk cId="1882590073" sldId="2147484243"/>
          </pc:sldLayoutMkLst>
        </pc:sldLayoutChg>
        <pc:sldLayoutChg chg="add mod replId">
          <pc:chgData name="Joanne Tunnicliffe" userId="S::joanne.tunnicliffe@lighthouseschool.co.uk::7ce19fb1-1ad7-4e41-acd4-f8db8a3a9fa4" providerId="AD" clId="Web-{5DDD5A37-0EDB-F1DF-1CB0-A0809206A30F}" dt="2026-10-13T07:25:39.453" v="62"/>
          <pc:sldLayoutMkLst>
            <pc:docMk/>
            <pc:sldMasterMk cId="2792996785" sldId="2147484237"/>
            <pc:sldLayoutMk cId="3094901497" sldId="2147484244"/>
          </pc:sldLayoutMkLst>
        </pc:sldLayoutChg>
        <pc:sldLayoutChg chg="add mod replId">
          <pc:chgData name="Joanne Tunnicliffe" userId="S::joanne.tunnicliffe@lighthouseschool.co.uk::7ce19fb1-1ad7-4e41-acd4-f8db8a3a9fa4" providerId="AD" clId="Web-{5DDD5A37-0EDB-F1DF-1CB0-A0809206A30F}" dt="2026-10-13T07:25:39.453" v="62"/>
          <pc:sldLayoutMkLst>
            <pc:docMk/>
            <pc:sldMasterMk cId="2792996785" sldId="2147484237"/>
            <pc:sldLayoutMk cId="2380765208" sldId="2147484245"/>
          </pc:sldLayoutMkLst>
        </pc:sldLayoutChg>
        <pc:sldLayoutChg chg="add mod replId">
          <pc:chgData name="Joanne Tunnicliffe" userId="S::joanne.tunnicliffe@lighthouseschool.co.uk::7ce19fb1-1ad7-4e41-acd4-f8db8a3a9fa4" providerId="AD" clId="Web-{5DDD5A37-0EDB-F1DF-1CB0-A0809206A30F}" dt="2026-10-13T07:25:39.453" v="62"/>
          <pc:sldLayoutMkLst>
            <pc:docMk/>
            <pc:sldMasterMk cId="2792996785" sldId="2147484237"/>
            <pc:sldLayoutMk cId="4165862523" sldId="2147484246"/>
          </pc:sldLayoutMkLst>
        </pc:sldLayoutChg>
        <pc:sldLayoutChg chg="add mod replId">
          <pc:chgData name="Joanne Tunnicliffe" userId="S::joanne.tunnicliffe@lighthouseschool.co.uk::7ce19fb1-1ad7-4e41-acd4-f8db8a3a9fa4" providerId="AD" clId="Web-{5DDD5A37-0EDB-F1DF-1CB0-A0809206A30F}" dt="2026-10-13T07:25:39.453" v="62"/>
          <pc:sldLayoutMkLst>
            <pc:docMk/>
            <pc:sldMasterMk cId="2792996785" sldId="2147484237"/>
            <pc:sldLayoutMk cId="3554340328" sldId="2147484247"/>
          </pc:sldLayoutMkLst>
        </pc:sldLayoutChg>
        <pc:sldLayoutChg chg="add mod replId">
          <pc:chgData name="Joanne Tunnicliffe" userId="S::joanne.tunnicliffe@lighthouseschool.co.uk::7ce19fb1-1ad7-4e41-acd4-f8db8a3a9fa4" providerId="AD" clId="Web-{5DDD5A37-0EDB-F1DF-1CB0-A0809206A30F}" dt="2026-10-13T07:25:39.453" v="62"/>
          <pc:sldLayoutMkLst>
            <pc:docMk/>
            <pc:sldMasterMk cId="2792996785" sldId="2147484237"/>
            <pc:sldLayoutMk cId="3302119320" sldId="2147484248"/>
          </pc:sldLayoutMkLst>
        </pc:sldLayoutChg>
      </pc:sldMasterChg>
    </pc:docChg>
  </pc:docChgLst>
  <pc:docChgLst>
    <pc:chgData name="Joanne Tunnicliffe" userId="S::joanne.tunnicliffe@lighthouseschool.co.uk::7ce19fb1-1ad7-4e41-acd4-f8db8a3a9fa4" providerId="AD" clId="Web-{48B546BE-0364-6F84-48F4-97BD05CC8734}"/>
    <pc:docChg chg="modSld">
      <pc:chgData name="Joanne Tunnicliffe" userId="S::joanne.tunnicliffe@lighthouseschool.co.uk::7ce19fb1-1ad7-4e41-acd4-f8db8a3a9fa4" providerId="AD" clId="Web-{48B546BE-0364-6F84-48F4-97BD05CC8734}" dt="2026-10-16T08:30:55.663" v="163" actId="20577"/>
      <pc:docMkLst>
        <pc:docMk/>
      </pc:docMkLst>
      <pc:sldChg chg="modSp">
        <pc:chgData name="Joanne Tunnicliffe" userId="S::joanne.tunnicliffe@lighthouseschool.co.uk::7ce19fb1-1ad7-4e41-acd4-f8db8a3a9fa4" providerId="AD" clId="Web-{48B546BE-0364-6F84-48F4-97BD05CC8734}" dt="2026-10-16T08:28:50.893" v="152" actId="20577"/>
        <pc:sldMkLst>
          <pc:docMk/>
          <pc:sldMk cId="445572412" sldId="372"/>
        </pc:sldMkLst>
        <pc:spChg chg="mod">
          <ac:chgData name="Joanne Tunnicliffe" userId="S::joanne.tunnicliffe@lighthouseschool.co.uk::7ce19fb1-1ad7-4e41-acd4-f8db8a3a9fa4" providerId="AD" clId="Web-{48B546BE-0364-6F84-48F4-97BD05CC8734}" dt="2026-10-16T08:28:50.893" v="152" actId="20577"/>
          <ac:spMkLst>
            <pc:docMk/>
            <pc:sldMk cId="445572412" sldId="372"/>
            <ac:spMk id="3" creationId="{5AFCBC2F-602A-179C-F2E2-86F49EC21372}"/>
          </ac:spMkLst>
        </pc:spChg>
      </pc:sldChg>
      <pc:sldChg chg="modSp">
        <pc:chgData name="Joanne Tunnicliffe" userId="S::joanne.tunnicliffe@lighthouseschool.co.uk::7ce19fb1-1ad7-4e41-acd4-f8db8a3a9fa4" providerId="AD" clId="Web-{48B546BE-0364-6F84-48F4-97BD05CC8734}" dt="2026-10-16T08:22:07.566" v="9" actId="20577"/>
        <pc:sldMkLst>
          <pc:docMk/>
          <pc:sldMk cId="4127036044" sldId="409"/>
        </pc:sldMkLst>
        <pc:spChg chg="mod">
          <ac:chgData name="Joanne Tunnicliffe" userId="S::joanne.tunnicliffe@lighthouseschool.co.uk::7ce19fb1-1ad7-4e41-acd4-f8db8a3a9fa4" providerId="AD" clId="Web-{48B546BE-0364-6F84-48F4-97BD05CC8734}" dt="2026-10-16T08:22:07.566" v="9" actId="20577"/>
          <ac:spMkLst>
            <pc:docMk/>
            <pc:sldMk cId="4127036044" sldId="409"/>
            <ac:spMk id="8" creationId="{D525DC09-BA1F-3670-1175-B340C3FB067B}"/>
          </ac:spMkLst>
        </pc:spChg>
      </pc:sldChg>
      <pc:sldChg chg="modSp">
        <pc:chgData name="Joanne Tunnicliffe" userId="S::joanne.tunnicliffe@lighthouseschool.co.uk::7ce19fb1-1ad7-4e41-acd4-f8db8a3a9fa4" providerId="AD" clId="Web-{48B546BE-0364-6F84-48F4-97BD05CC8734}" dt="2026-10-16T08:30:55.663" v="163" actId="20577"/>
        <pc:sldMkLst>
          <pc:docMk/>
          <pc:sldMk cId="3233003476" sldId="414"/>
        </pc:sldMkLst>
        <pc:spChg chg="mod">
          <ac:chgData name="Joanne Tunnicliffe" userId="S::joanne.tunnicliffe@lighthouseschool.co.uk::7ce19fb1-1ad7-4e41-acd4-f8db8a3a9fa4" providerId="AD" clId="Web-{48B546BE-0364-6F84-48F4-97BD05CC8734}" dt="2026-10-16T08:30:55.663" v="163" actId="20577"/>
          <ac:spMkLst>
            <pc:docMk/>
            <pc:sldMk cId="3233003476" sldId="414"/>
            <ac:spMk id="2" creationId="{451D6388-F62E-634E-369F-85C1C78DDE93}"/>
          </ac:spMkLst>
        </pc:spChg>
      </pc:sldChg>
      <pc:sldChg chg="modSp">
        <pc:chgData name="Joanne Tunnicliffe" userId="S::joanne.tunnicliffe@lighthouseschool.co.uk::7ce19fb1-1ad7-4e41-acd4-f8db8a3a9fa4" providerId="AD" clId="Web-{48B546BE-0364-6F84-48F4-97BD05CC8734}" dt="2026-10-16T08:24:04.539" v="58" actId="20577"/>
        <pc:sldMkLst>
          <pc:docMk/>
          <pc:sldMk cId="3808995394" sldId="415"/>
        </pc:sldMkLst>
        <pc:spChg chg="mod">
          <ac:chgData name="Joanne Tunnicliffe" userId="S::joanne.tunnicliffe@lighthouseschool.co.uk::7ce19fb1-1ad7-4e41-acd4-f8db8a3a9fa4" providerId="AD" clId="Web-{48B546BE-0364-6F84-48F4-97BD05CC8734}" dt="2026-10-16T08:23:35.475" v="28" actId="20577"/>
          <ac:spMkLst>
            <pc:docMk/>
            <pc:sldMk cId="3808995394" sldId="415"/>
            <ac:spMk id="2" creationId="{B0A74567-DDCD-1DC0-07B0-1BBCD9D5A2FE}"/>
          </ac:spMkLst>
        </pc:spChg>
        <pc:spChg chg="mod">
          <ac:chgData name="Joanne Tunnicliffe" userId="S::joanne.tunnicliffe@lighthouseschool.co.uk::7ce19fb1-1ad7-4e41-acd4-f8db8a3a9fa4" providerId="AD" clId="Web-{48B546BE-0364-6F84-48F4-97BD05CC8734}" dt="2026-10-16T08:24:04.539" v="58" actId="20577"/>
          <ac:spMkLst>
            <pc:docMk/>
            <pc:sldMk cId="3808995394" sldId="415"/>
            <ac:spMk id="4" creationId="{A11DD0E2-440E-14C9-ED49-3835DD654F02}"/>
          </ac:spMkLst>
        </pc:spChg>
      </pc:sldChg>
    </pc:docChg>
  </pc:docChgLst>
  <pc:docChgLst>
    <pc:chgData name="Joanne Tunnicliffe" userId="S::joanne.tunnicliffe@lighthouseschool.co.uk::7ce19fb1-1ad7-4e41-acd4-f8db8a3a9fa4" providerId="AD" clId="Web-{E0B76E4D-2CED-B033-597E-21A93659258C}"/>
    <pc:docChg chg="mod delSld modSld addMainMaster delMainMaster">
      <pc:chgData name="Joanne Tunnicliffe" userId="S::joanne.tunnicliffe@lighthouseschool.co.uk::7ce19fb1-1ad7-4e41-acd4-f8db8a3a9fa4" providerId="AD" clId="Web-{E0B76E4D-2CED-B033-597E-21A93659258C}" dt="2026-10-12T13:10:33.084" v="55"/>
      <pc:docMkLst>
        <pc:docMk/>
      </pc:docMkLst>
      <pc:sldChg chg="addSp delSp modSp mod setBg modClrScheme chgLayout">
        <pc:chgData name="Joanne Tunnicliffe" userId="S::joanne.tunnicliffe@lighthouseschool.co.uk::7ce19fb1-1ad7-4e41-acd4-f8db8a3a9fa4" providerId="AD" clId="Web-{E0B76E4D-2CED-B033-597E-21A93659258C}" dt="2026-10-12T13:10:33.084" v="55"/>
        <pc:sldMkLst>
          <pc:docMk/>
          <pc:sldMk cId="1107869708" sldId="256"/>
        </pc:sldMkLst>
      </pc:sldChg>
      <pc:sldChg chg="modSp mod modClrScheme chgLayout">
        <pc:chgData name="Joanne Tunnicliffe" userId="S::joanne.tunnicliffe@lighthouseschool.co.uk::7ce19fb1-1ad7-4e41-acd4-f8db8a3a9fa4" providerId="AD" clId="Web-{E0B76E4D-2CED-B033-597E-21A93659258C}" dt="2026-10-12T13:10:33.084" v="55"/>
        <pc:sldMkLst>
          <pc:docMk/>
          <pc:sldMk cId="1490467976" sldId="258"/>
        </pc:sldMkLst>
        <pc:spChg chg="mod ord">
          <ac:chgData name="Joanne Tunnicliffe" userId="S::joanne.tunnicliffe@lighthouseschool.co.uk::7ce19fb1-1ad7-4e41-acd4-f8db8a3a9fa4" providerId="AD" clId="Web-{E0B76E4D-2CED-B033-597E-21A93659258C}" dt="2026-10-12T13:10:33.084" v="55"/>
          <ac:spMkLst>
            <pc:docMk/>
            <pc:sldMk cId="1490467976" sldId="258"/>
            <ac:spMk id="6" creationId="{8F40DEBD-8F1A-6E46-8336-C4024C471EFA}"/>
          </ac:spMkLst>
        </pc:spChg>
        <pc:spChg chg="mod ord">
          <ac:chgData name="Joanne Tunnicliffe" userId="S::joanne.tunnicliffe@lighthouseschool.co.uk::7ce19fb1-1ad7-4e41-acd4-f8db8a3a9fa4" providerId="AD" clId="Web-{E0B76E4D-2CED-B033-597E-21A93659258C}" dt="2026-10-12T13:10:33.084" v="55"/>
          <ac:spMkLst>
            <pc:docMk/>
            <pc:sldMk cId="1490467976" sldId="258"/>
            <ac:spMk id="8" creationId="{CEEB5213-8D9B-BA4D-B556-029559073C49}"/>
          </ac:spMkLst>
        </pc:spChg>
        <pc:picChg chg="mod ord">
          <ac:chgData name="Joanne Tunnicliffe" userId="S::joanne.tunnicliffe@lighthouseschool.co.uk::7ce19fb1-1ad7-4e41-acd4-f8db8a3a9fa4" providerId="AD" clId="Web-{E0B76E4D-2CED-B033-597E-21A93659258C}" dt="2026-10-12T13:10:33.084" v="55"/>
          <ac:picMkLst>
            <pc:docMk/>
            <pc:sldMk cId="1490467976" sldId="258"/>
            <ac:picMk id="10" creationId="{E0B89EDD-5323-FF40-908F-DD7D45E86B79}"/>
          </ac:picMkLst>
        </pc:picChg>
      </pc:sldChg>
      <pc:sldChg chg="delSp modSp mod modClrScheme delDesignElem chgLayout">
        <pc:chgData name="Joanne Tunnicliffe" userId="S::joanne.tunnicliffe@lighthouseschool.co.uk::7ce19fb1-1ad7-4e41-acd4-f8db8a3a9fa4" providerId="AD" clId="Web-{E0B76E4D-2CED-B033-597E-21A93659258C}" dt="2026-10-12T13:10:33.084" v="55"/>
        <pc:sldMkLst>
          <pc:docMk/>
          <pc:sldMk cId="3252266987" sldId="369"/>
        </pc:sldMkLst>
        <pc:spChg chg="mod ord">
          <ac:chgData name="Joanne Tunnicliffe" userId="S::joanne.tunnicliffe@lighthouseschool.co.uk::7ce19fb1-1ad7-4e41-acd4-f8db8a3a9fa4" providerId="AD" clId="Web-{E0B76E4D-2CED-B033-597E-21A93659258C}" dt="2026-10-12T13:10:33.084" v="55"/>
          <ac:spMkLst>
            <pc:docMk/>
            <pc:sldMk cId="3252266987" sldId="369"/>
            <ac:spMk id="3" creationId="{8FD56133-4CD5-4412-8BE0-3EB58983A4C8}"/>
          </ac:spMkLst>
        </pc:spChg>
        <pc:picChg chg="mod ord">
          <ac:chgData name="Joanne Tunnicliffe" userId="S::joanne.tunnicliffe@lighthouseschool.co.uk::7ce19fb1-1ad7-4e41-acd4-f8db8a3a9fa4" providerId="AD" clId="Web-{E0B76E4D-2CED-B033-597E-21A93659258C}" dt="2026-10-12T13:10:33.084" v="55"/>
          <ac:picMkLst>
            <pc:docMk/>
            <pc:sldMk cId="3252266987" sldId="369"/>
            <ac:picMk id="6" creationId="{D4D0C3CD-9FD0-7C42-8C65-4AE5EB2EB7D4}"/>
          </ac:picMkLst>
        </pc:picChg>
      </pc:sldChg>
      <pc:sldChg chg="modSp mod modClrScheme chgLayout">
        <pc:chgData name="Joanne Tunnicliffe" userId="S::joanne.tunnicliffe@lighthouseschool.co.uk::7ce19fb1-1ad7-4e41-acd4-f8db8a3a9fa4" providerId="AD" clId="Web-{E0B76E4D-2CED-B033-597E-21A93659258C}" dt="2026-10-12T13:10:33.084" v="55"/>
        <pc:sldMkLst>
          <pc:docMk/>
          <pc:sldMk cId="2923208843" sldId="383"/>
        </pc:sldMkLst>
        <pc:spChg chg="mod ord">
          <ac:chgData name="Joanne Tunnicliffe" userId="S::joanne.tunnicliffe@lighthouseschool.co.uk::7ce19fb1-1ad7-4e41-acd4-f8db8a3a9fa4" providerId="AD" clId="Web-{E0B76E4D-2CED-B033-597E-21A93659258C}" dt="2026-10-12T13:10:33.084" v="55"/>
          <ac:spMkLst>
            <pc:docMk/>
            <pc:sldMk cId="2923208843" sldId="383"/>
            <ac:spMk id="3" creationId="{AE8E8998-07D8-426A-A975-7DB39F2FC2BF}"/>
          </ac:spMkLst>
        </pc:spChg>
        <pc:spChg chg="mod ord">
          <ac:chgData name="Joanne Tunnicliffe" userId="S::joanne.tunnicliffe@lighthouseschool.co.uk::7ce19fb1-1ad7-4e41-acd4-f8db8a3a9fa4" providerId="AD" clId="Web-{E0B76E4D-2CED-B033-597E-21A93659258C}" dt="2026-10-12T13:10:33.084" v="55"/>
          <ac:spMkLst>
            <pc:docMk/>
            <pc:sldMk cId="2923208843" sldId="383"/>
            <ac:spMk id="19458" creationId="{322F0515-16BE-4B35-B58A-283DC3FB33B8}"/>
          </ac:spMkLst>
        </pc:spChg>
      </pc:sldChg>
      <pc:sldChg chg="modSp mod modClrScheme chgLayout">
        <pc:chgData name="Joanne Tunnicliffe" userId="S::joanne.tunnicliffe@lighthouseschool.co.uk::7ce19fb1-1ad7-4e41-acd4-f8db8a3a9fa4" providerId="AD" clId="Web-{E0B76E4D-2CED-B033-597E-21A93659258C}" dt="2026-10-12T13:10:33.084" v="55"/>
        <pc:sldMkLst>
          <pc:docMk/>
          <pc:sldMk cId="1734061976" sldId="398"/>
        </pc:sldMkLst>
        <pc:spChg chg="mod ord">
          <ac:chgData name="Joanne Tunnicliffe" userId="S::joanne.tunnicliffe@lighthouseschool.co.uk::7ce19fb1-1ad7-4e41-acd4-f8db8a3a9fa4" providerId="AD" clId="Web-{E0B76E4D-2CED-B033-597E-21A93659258C}" dt="2026-10-12T13:10:33.084" v="55"/>
          <ac:spMkLst>
            <pc:docMk/>
            <pc:sldMk cId="1734061976" sldId="398"/>
            <ac:spMk id="2" creationId="{A62E555C-E074-2BBE-DBD5-4CAD0DD834E3}"/>
          </ac:spMkLst>
        </pc:spChg>
        <pc:spChg chg="mod ord">
          <ac:chgData name="Joanne Tunnicliffe" userId="S::joanne.tunnicliffe@lighthouseschool.co.uk::7ce19fb1-1ad7-4e41-acd4-f8db8a3a9fa4" providerId="AD" clId="Web-{E0B76E4D-2CED-B033-597E-21A93659258C}" dt="2026-10-12T13:10:33.084" v="55"/>
          <ac:spMkLst>
            <pc:docMk/>
            <pc:sldMk cId="1734061976" sldId="398"/>
            <ac:spMk id="3" creationId="{C1C75AB3-94E1-873C-E08B-D50DB9AD787C}"/>
          </ac:spMkLst>
        </pc:spChg>
      </pc:sldChg>
      <pc:sldChg chg="modSp mod modClrScheme chgLayout">
        <pc:chgData name="Joanne Tunnicliffe" userId="S::joanne.tunnicliffe@lighthouseschool.co.uk::7ce19fb1-1ad7-4e41-acd4-f8db8a3a9fa4" providerId="AD" clId="Web-{E0B76E4D-2CED-B033-597E-21A93659258C}" dt="2026-10-12T13:10:33.084" v="55"/>
        <pc:sldMkLst>
          <pc:docMk/>
          <pc:sldMk cId="652717017" sldId="399"/>
        </pc:sldMkLst>
        <pc:spChg chg="mod ord">
          <ac:chgData name="Joanne Tunnicliffe" userId="S::joanne.tunnicliffe@lighthouseschool.co.uk::7ce19fb1-1ad7-4e41-acd4-f8db8a3a9fa4" providerId="AD" clId="Web-{E0B76E4D-2CED-B033-597E-21A93659258C}" dt="2026-10-12T13:10:33.084" v="55"/>
          <ac:spMkLst>
            <pc:docMk/>
            <pc:sldMk cId="652717017" sldId="399"/>
            <ac:spMk id="2" creationId="{A6F2B367-B7AD-7330-4115-65C0B9804169}"/>
          </ac:spMkLst>
        </pc:spChg>
        <pc:spChg chg="mod ord">
          <ac:chgData name="Joanne Tunnicliffe" userId="S::joanne.tunnicliffe@lighthouseschool.co.uk::7ce19fb1-1ad7-4e41-acd4-f8db8a3a9fa4" providerId="AD" clId="Web-{E0B76E4D-2CED-B033-597E-21A93659258C}" dt="2026-10-12T13:10:33.084" v="55"/>
          <ac:spMkLst>
            <pc:docMk/>
            <pc:sldMk cId="652717017" sldId="399"/>
            <ac:spMk id="3" creationId="{16F28100-C6B8-E0BC-BDDA-D296832B88A1}"/>
          </ac:spMkLst>
        </pc:spChg>
      </pc:sldChg>
      <pc:sldChg chg="modSp mod modClrScheme chgLayout">
        <pc:chgData name="Joanne Tunnicliffe" userId="S::joanne.tunnicliffe@lighthouseschool.co.uk::7ce19fb1-1ad7-4e41-acd4-f8db8a3a9fa4" providerId="AD" clId="Web-{E0B76E4D-2CED-B033-597E-21A93659258C}" dt="2026-10-12T13:10:33.084" v="55"/>
        <pc:sldMkLst>
          <pc:docMk/>
          <pc:sldMk cId="2918933696" sldId="401"/>
        </pc:sldMkLst>
        <pc:spChg chg="mod ord">
          <ac:chgData name="Joanne Tunnicliffe" userId="S::joanne.tunnicliffe@lighthouseschool.co.uk::7ce19fb1-1ad7-4e41-acd4-f8db8a3a9fa4" providerId="AD" clId="Web-{E0B76E4D-2CED-B033-597E-21A93659258C}" dt="2026-10-12T13:10:33.084" v="55"/>
          <ac:spMkLst>
            <pc:docMk/>
            <pc:sldMk cId="2918933696" sldId="401"/>
            <ac:spMk id="14338" creationId="{AFB6927A-FBFB-373E-93BE-B15494C38AA7}"/>
          </ac:spMkLst>
        </pc:spChg>
      </pc:sldChg>
      <pc:sldChg chg="delSp modSp mod modClrScheme delDesignElem chgLayout">
        <pc:chgData name="Joanne Tunnicliffe" userId="S::joanne.tunnicliffe@lighthouseschool.co.uk::7ce19fb1-1ad7-4e41-acd4-f8db8a3a9fa4" providerId="AD" clId="Web-{E0B76E4D-2CED-B033-597E-21A93659258C}" dt="2026-10-12T13:10:33.084" v="55"/>
        <pc:sldMkLst>
          <pc:docMk/>
          <pc:sldMk cId="2986904455" sldId="403"/>
        </pc:sldMkLst>
        <pc:spChg chg="mod ord">
          <ac:chgData name="Joanne Tunnicliffe" userId="S::joanne.tunnicliffe@lighthouseschool.co.uk::7ce19fb1-1ad7-4e41-acd4-f8db8a3a9fa4" providerId="AD" clId="Web-{E0B76E4D-2CED-B033-597E-21A93659258C}" dt="2026-10-12T13:10:33.084" v="55"/>
          <ac:spMkLst>
            <pc:docMk/>
            <pc:sldMk cId="2986904455" sldId="403"/>
            <ac:spMk id="2" creationId="{38CF96EF-2534-6A9F-0A39-0090F9C50A3D}"/>
          </ac:spMkLst>
        </pc:spChg>
      </pc:sldChg>
    </pc:docChg>
  </pc:docChgLst>
  <pc:docChgLst>
    <pc:chgData name="Joanne Tunnicliffe" userId="S::joanne.tunnicliffe@lighthouseschool.co.uk::7ce19fb1-1ad7-4e41-acd4-f8db8a3a9fa4" providerId="AD" clId="Web-{93FBAA49-4A2C-6584-EFAC-709255DDBD5F}"/>
    <pc:docChg chg="addSld delSld modSld sldOrd">
      <pc:chgData name="Joanne Tunnicliffe" userId="S::joanne.tunnicliffe@lighthouseschool.co.uk::7ce19fb1-1ad7-4e41-acd4-f8db8a3a9fa4" providerId="AD" clId="Web-{93FBAA49-4A2C-6584-EFAC-709255DDBD5F}" dt="2026-10-15T15:13:57.435" v="3711" actId="20577"/>
      <pc:docMkLst>
        <pc:docMk/>
      </pc:docMkLst>
      <pc:sldChg chg="addSp delSp modSp">
        <pc:chgData name="Joanne Tunnicliffe" userId="S::joanne.tunnicliffe@lighthouseschool.co.uk::7ce19fb1-1ad7-4e41-acd4-f8db8a3a9fa4" providerId="AD" clId="Web-{93FBAA49-4A2C-6584-EFAC-709255DDBD5F}" dt="2026-10-15T13:46:05.850" v="2195" actId="1076"/>
        <pc:sldMkLst>
          <pc:docMk/>
          <pc:sldMk cId="1107869708" sldId="256"/>
        </pc:sldMkLst>
        <pc:picChg chg="add mod">
          <ac:chgData name="Joanne Tunnicliffe" userId="S::joanne.tunnicliffe@lighthouseschool.co.uk::7ce19fb1-1ad7-4e41-acd4-f8db8a3a9fa4" providerId="AD" clId="Web-{93FBAA49-4A2C-6584-EFAC-709255DDBD5F}" dt="2026-10-15T13:46:05.850" v="2195" actId="1076"/>
          <ac:picMkLst>
            <pc:docMk/>
            <pc:sldMk cId="1107869708" sldId="256"/>
            <ac:picMk id="2" creationId="{0A8DE1A2-325B-1635-AED1-4611F3FBD05E}"/>
          </ac:picMkLst>
        </pc:picChg>
        <pc:picChg chg="del">
          <ac:chgData name="Joanne Tunnicliffe" userId="S::joanne.tunnicliffe@lighthouseschool.co.uk::7ce19fb1-1ad7-4e41-acd4-f8db8a3a9fa4" providerId="AD" clId="Web-{93FBAA49-4A2C-6584-EFAC-709255DDBD5F}" dt="2026-10-15T13:45:37.271" v="2192"/>
          <ac:picMkLst>
            <pc:docMk/>
            <pc:sldMk cId="1107869708" sldId="256"/>
            <ac:picMk id="5" creationId="{31A04A95-2A7F-96ED-C950-DD6DD3089746}"/>
          </ac:picMkLst>
        </pc:picChg>
      </pc:sldChg>
      <pc:sldChg chg="addSp delSp modSp">
        <pc:chgData name="Joanne Tunnicliffe" userId="S::joanne.tunnicliffe@lighthouseschool.co.uk::7ce19fb1-1ad7-4e41-acd4-f8db8a3a9fa4" providerId="AD" clId="Web-{93FBAA49-4A2C-6584-EFAC-709255DDBD5F}" dt="2026-10-15T15:07:18.857" v="3623"/>
        <pc:sldMkLst>
          <pc:docMk/>
          <pc:sldMk cId="1490467976" sldId="258"/>
        </pc:sldMkLst>
        <pc:spChg chg="mod">
          <ac:chgData name="Joanne Tunnicliffe" userId="S::joanne.tunnicliffe@lighthouseschool.co.uk::7ce19fb1-1ad7-4e41-acd4-f8db8a3a9fa4" providerId="AD" clId="Web-{93FBAA49-4A2C-6584-EFAC-709255DDBD5F}" dt="2026-10-15T14:40:55.721" v="3389" actId="20577"/>
          <ac:spMkLst>
            <pc:docMk/>
            <pc:sldMk cId="1490467976" sldId="258"/>
            <ac:spMk id="8" creationId="{CEEB5213-8D9B-BA4D-B556-029559073C49}"/>
          </ac:spMkLst>
        </pc:spChg>
        <pc:picChg chg="add del mod">
          <ac:chgData name="Joanne Tunnicliffe" userId="S::joanne.tunnicliffe@lighthouseschool.co.uk::7ce19fb1-1ad7-4e41-acd4-f8db8a3a9fa4" providerId="AD" clId="Web-{93FBAA49-4A2C-6584-EFAC-709255DDBD5F}" dt="2026-10-15T15:07:17.295" v="3622"/>
          <ac:picMkLst>
            <pc:docMk/>
            <pc:sldMk cId="1490467976" sldId="258"/>
            <ac:picMk id="3" creationId="{9512992B-75A7-626A-8E6E-E04F17FA7B18}"/>
          </ac:picMkLst>
        </pc:picChg>
        <pc:picChg chg="add">
          <ac:chgData name="Joanne Tunnicliffe" userId="S::joanne.tunnicliffe@lighthouseschool.co.uk::7ce19fb1-1ad7-4e41-acd4-f8db8a3a9fa4" providerId="AD" clId="Web-{93FBAA49-4A2C-6584-EFAC-709255DDBD5F}" dt="2026-10-15T15:07:18.857" v="3623"/>
          <ac:picMkLst>
            <pc:docMk/>
            <pc:sldMk cId="1490467976" sldId="258"/>
            <ac:picMk id="4" creationId="{779DFEE3-9EFE-02C8-1683-0B5CC4754326}"/>
          </ac:picMkLst>
        </pc:picChg>
        <pc:picChg chg="add">
          <ac:chgData name="Joanne Tunnicliffe" userId="S::joanne.tunnicliffe@lighthouseschool.co.uk::7ce19fb1-1ad7-4e41-acd4-f8db8a3a9fa4" providerId="AD" clId="Web-{93FBAA49-4A2C-6584-EFAC-709255DDBD5F}" dt="2026-10-14T10:35:47.175" v="754"/>
          <ac:picMkLst>
            <pc:docMk/>
            <pc:sldMk cId="1490467976" sldId="258"/>
            <ac:picMk id="5" creationId="{643025E7-4D48-4E38-C17A-ED861514FF44}"/>
          </ac:picMkLst>
        </pc:picChg>
        <pc:picChg chg="mod">
          <ac:chgData name="Joanne Tunnicliffe" userId="S::joanne.tunnicliffe@lighthouseschool.co.uk::7ce19fb1-1ad7-4e41-acd4-f8db8a3a9fa4" providerId="AD" clId="Web-{93FBAA49-4A2C-6584-EFAC-709255DDBD5F}" dt="2026-10-14T10:35:50.581" v="755" actId="1076"/>
          <ac:picMkLst>
            <pc:docMk/>
            <pc:sldMk cId="1490467976" sldId="258"/>
            <ac:picMk id="10" creationId="{E0B89EDD-5323-FF40-908F-DD7D45E86B79}"/>
          </ac:picMkLst>
        </pc:picChg>
      </pc:sldChg>
      <pc:sldChg chg="addSp delSp modSp add ord">
        <pc:chgData name="Joanne Tunnicliffe" userId="S::joanne.tunnicliffe@lighthouseschool.co.uk::7ce19fb1-1ad7-4e41-acd4-f8db8a3a9fa4" providerId="AD" clId="Web-{93FBAA49-4A2C-6584-EFAC-709255DDBD5F}" dt="2026-10-15T15:12:12.712" v="3702" actId="20577"/>
        <pc:sldMkLst>
          <pc:docMk/>
          <pc:sldMk cId="3089868217" sldId="332"/>
        </pc:sldMkLst>
        <pc:spChg chg="mod">
          <ac:chgData name="Joanne Tunnicliffe" userId="S::joanne.tunnicliffe@lighthouseschool.co.uk::7ce19fb1-1ad7-4e41-acd4-f8db8a3a9fa4" providerId="AD" clId="Web-{93FBAA49-4A2C-6584-EFAC-709255DDBD5F}" dt="2026-10-15T06:56:04.023" v="2171" actId="20577"/>
          <ac:spMkLst>
            <pc:docMk/>
            <pc:sldMk cId="3089868217" sldId="332"/>
            <ac:spMk id="2" creationId="{B4D26578-8537-4441-C59F-AA157B9CF0AA}"/>
          </ac:spMkLst>
        </pc:spChg>
        <pc:spChg chg="mod">
          <ac:chgData name="Joanne Tunnicliffe" userId="S::joanne.tunnicliffe@lighthouseschool.co.uk::7ce19fb1-1ad7-4e41-acd4-f8db8a3a9fa4" providerId="AD" clId="Web-{93FBAA49-4A2C-6584-EFAC-709255DDBD5F}" dt="2026-10-15T15:12:01.430" v="3700" actId="20577"/>
          <ac:spMkLst>
            <pc:docMk/>
            <pc:sldMk cId="3089868217" sldId="332"/>
            <ac:spMk id="4" creationId="{B74670A5-8E46-D538-6EBF-7E1C59FC113B}"/>
          </ac:spMkLst>
        </pc:spChg>
        <pc:spChg chg="mod">
          <ac:chgData name="Joanne Tunnicliffe" userId="S::joanne.tunnicliffe@lighthouseschool.co.uk::7ce19fb1-1ad7-4e41-acd4-f8db8a3a9fa4" providerId="AD" clId="Web-{93FBAA49-4A2C-6584-EFAC-709255DDBD5F}" dt="2026-10-15T15:12:07.446" v="3701" actId="20577"/>
          <ac:spMkLst>
            <pc:docMk/>
            <pc:sldMk cId="3089868217" sldId="332"/>
            <ac:spMk id="5" creationId="{E81FF05F-2CCD-FEA5-11A3-C92373DEAE6E}"/>
          </ac:spMkLst>
        </pc:spChg>
        <pc:spChg chg="mod">
          <ac:chgData name="Joanne Tunnicliffe" userId="S::joanne.tunnicliffe@lighthouseschool.co.uk::7ce19fb1-1ad7-4e41-acd4-f8db8a3a9fa4" providerId="AD" clId="Web-{93FBAA49-4A2C-6584-EFAC-709255DDBD5F}" dt="2026-10-15T15:11:55.993" v="3699" actId="20577"/>
          <ac:spMkLst>
            <pc:docMk/>
            <pc:sldMk cId="3089868217" sldId="332"/>
            <ac:spMk id="6" creationId="{93B1E1BE-0F37-A09A-D36C-58C533CD2E93}"/>
          </ac:spMkLst>
        </pc:spChg>
        <pc:spChg chg="mod">
          <ac:chgData name="Joanne Tunnicliffe" userId="S::joanne.tunnicliffe@lighthouseschool.co.uk::7ce19fb1-1ad7-4e41-acd4-f8db8a3a9fa4" providerId="AD" clId="Web-{93FBAA49-4A2C-6584-EFAC-709255DDBD5F}" dt="2026-10-15T15:12:12.712" v="3702" actId="20577"/>
          <ac:spMkLst>
            <pc:docMk/>
            <pc:sldMk cId="3089868217" sldId="332"/>
            <ac:spMk id="7" creationId="{1BA441D6-E373-3250-A785-519448F866D2}"/>
          </ac:spMkLst>
        </pc:spChg>
        <pc:grpChg chg="mod">
          <ac:chgData name="Joanne Tunnicliffe" userId="S::joanne.tunnicliffe@lighthouseschool.co.uk::7ce19fb1-1ad7-4e41-acd4-f8db8a3a9fa4" providerId="AD" clId="Web-{93FBAA49-4A2C-6584-EFAC-709255DDBD5F}" dt="2026-10-15T06:55:36.693" v="2167" actId="1076"/>
          <ac:grpSpMkLst>
            <pc:docMk/>
            <pc:sldMk cId="3089868217" sldId="332"/>
            <ac:grpSpMk id="3" creationId="{8F4D4247-4FB2-C74C-910C-8EED417513EB}"/>
          </ac:grpSpMkLst>
        </pc:grpChg>
        <pc:picChg chg="add">
          <ac:chgData name="Joanne Tunnicliffe" userId="S::joanne.tunnicliffe@lighthouseschool.co.uk::7ce19fb1-1ad7-4e41-acd4-f8db8a3a9fa4" providerId="AD" clId="Web-{93FBAA49-4A2C-6584-EFAC-709255DDBD5F}" dt="2026-10-15T15:06:47.434" v="3611"/>
          <ac:picMkLst>
            <pc:docMk/>
            <pc:sldMk cId="3089868217" sldId="332"/>
            <ac:picMk id="14" creationId="{1070D59F-E130-815C-AC95-44366B1D5BBD}"/>
          </ac:picMkLst>
        </pc:picChg>
        <pc:picChg chg="del">
          <ac:chgData name="Joanne Tunnicliffe" userId="S::joanne.tunnicliffe@lighthouseschool.co.uk::7ce19fb1-1ad7-4e41-acd4-f8db8a3a9fa4" providerId="AD" clId="Web-{93FBAA49-4A2C-6584-EFAC-709255DDBD5F}" dt="2026-10-15T06:55:38.021" v="2168"/>
          <ac:picMkLst>
            <pc:docMk/>
            <pc:sldMk cId="3089868217" sldId="332"/>
            <ac:picMk id="14" creationId="{9667A3C7-292E-02A7-E989-1706848DDEF0}"/>
          </ac:picMkLst>
        </pc:picChg>
        <pc:picChg chg="add del mod">
          <ac:chgData name="Joanne Tunnicliffe" userId="S::joanne.tunnicliffe@lighthouseschool.co.uk::7ce19fb1-1ad7-4e41-acd4-f8db8a3a9fa4" providerId="AD" clId="Web-{93FBAA49-4A2C-6584-EFAC-709255DDBD5F}" dt="2026-10-15T15:06:45.950" v="3610"/>
          <ac:picMkLst>
            <pc:docMk/>
            <pc:sldMk cId="3089868217" sldId="332"/>
            <ac:picMk id="15" creationId="{4D4C74DA-2893-00B2-8BA4-494AB45D57DE}"/>
          </ac:picMkLst>
        </pc:picChg>
        <pc:picChg chg="add">
          <ac:chgData name="Joanne Tunnicliffe" userId="S::joanne.tunnicliffe@lighthouseschool.co.uk::7ce19fb1-1ad7-4e41-acd4-f8db8a3a9fa4" providerId="AD" clId="Web-{93FBAA49-4A2C-6584-EFAC-709255DDBD5F}" dt="2026-10-15T06:55:28.536" v="2166"/>
          <ac:picMkLst>
            <pc:docMk/>
            <pc:sldMk cId="3089868217" sldId="332"/>
            <ac:picMk id="17" creationId="{DE66021C-6839-C114-CEA7-0A6DAAF560D0}"/>
          </ac:picMkLst>
        </pc:picChg>
      </pc:sldChg>
      <pc:sldChg chg="addSp delSp modSp add ord">
        <pc:chgData name="Joanne Tunnicliffe" userId="S::joanne.tunnicliffe@lighthouseschool.co.uk::7ce19fb1-1ad7-4e41-acd4-f8db8a3a9fa4" providerId="AD" clId="Web-{93FBAA49-4A2C-6584-EFAC-709255DDBD5F}" dt="2026-10-15T15:09:36.722" v="3662" actId="20577"/>
        <pc:sldMkLst>
          <pc:docMk/>
          <pc:sldMk cId="3247580346" sldId="338"/>
        </pc:sldMkLst>
        <pc:spChg chg="mod">
          <ac:chgData name="Joanne Tunnicliffe" userId="S::joanne.tunnicliffe@lighthouseschool.co.uk::7ce19fb1-1ad7-4e41-acd4-f8db8a3a9fa4" providerId="AD" clId="Web-{93FBAA49-4A2C-6584-EFAC-709255DDBD5F}" dt="2026-10-15T15:08:48.892" v="3646" actId="20577"/>
          <ac:spMkLst>
            <pc:docMk/>
            <pc:sldMk cId="3247580346" sldId="338"/>
            <ac:spMk id="26" creationId="{529C6984-8018-EC6F-B40E-D4F37FE8AEE8}"/>
          </ac:spMkLst>
        </pc:spChg>
        <pc:spChg chg="mod">
          <ac:chgData name="Joanne Tunnicliffe" userId="S::joanne.tunnicliffe@lighthouseschool.co.uk::7ce19fb1-1ad7-4e41-acd4-f8db8a3a9fa4" providerId="AD" clId="Web-{93FBAA49-4A2C-6584-EFAC-709255DDBD5F}" dt="2026-10-15T15:09:36.722" v="3662" actId="20577"/>
          <ac:spMkLst>
            <pc:docMk/>
            <pc:sldMk cId="3247580346" sldId="338"/>
            <ac:spMk id="28" creationId="{FEE3D80A-FF1C-7235-4000-092AA2BAA38C}"/>
          </ac:spMkLst>
        </pc:spChg>
        <pc:spChg chg="mod">
          <ac:chgData name="Joanne Tunnicliffe" userId="S::joanne.tunnicliffe@lighthouseschool.co.uk::7ce19fb1-1ad7-4e41-acd4-f8db8a3a9fa4" providerId="AD" clId="Web-{93FBAA49-4A2C-6584-EFAC-709255DDBD5F}" dt="2026-10-15T15:08:56.142" v="3648" actId="20577"/>
          <ac:spMkLst>
            <pc:docMk/>
            <pc:sldMk cId="3247580346" sldId="338"/>
            <ac:spMk id="30" creationId="{BE23EA87-F6F6-3A3B-D449-43B19AF9DCE2}"/>
          </ac:spMkLst>
        </pc:spChg>
        <pc:spChg chg="mod">
          <ac:chgData name="Joanne Tunnicliffe" userId="S::joanne.tunnicliffe@lighthouseschool.co.uk::7ce19fb1-1ad7-4e41-acd4-f8db8a3a9fa4" providerId="AD" clId="Web-{93FBAA49-4A2C-6584-EFAC-709255DDBD5F}" dt="2026-10-15T15:09:25.174" v="3657" actId="1076"/>
          <ac:spMkLst>
            <pc:docMk/>
            <pc:sldMk cId="3247580346" sldId="338"/>
            <ac:spMk id="32" creationId="{7F40D24F-53CB-7132-DFFD-18BA3E5BCE06}"/>
          </ac:spMkLst>
        </pc:spChg>
        <pc:spChg chg="mod">
          <ac:chgData name="Joanne Tunnicliffe" userId="S::joanne.tunnicliffe@lighthouseschool.co.uk::7ce19fb1-1ad7-4e41-acd4-f8db8a3a9fa4" providerId="AD" clId="Web-{93FBAA49-4A2C-6584-EFAC-709255DDBD5F}" dt="2026-10-15T15:09:09.346" v="3652" actId="20577"/>
          <ac:spMkLst>
            <pc:docMk/>
            <pc:sldMk cId="3247580346" sldId="338"/>
            <ac:spMk id="34" creationId="{F28EFB5C-3CF6-BE89-47AB-86C8233F9A22}"/>
          </ac:spMkLst>
        </pc:spChg>
        <pc:spChg chg="mod">
          <ac:chgData name="Joanne Tunnicliffe" userId="S::joanne.tunnicliffe@lighthouseschool.co.uk::7ce19fb1-1ad7-4e41-acd4-f8db8a3a9fa4" providerId="AD" clId="Web-{93FBAA49-4A2C-6584-EFAC-709255DDBD5F}" dt="2026-10-15T15:08:23.313" v="3641" actId="20577"/>
          <ac:spMkLst>
            <pc:docMk/>
            <pc:sldMk cId="3247580346" sldId="338"/>
            <ac:spMk id="38" creationId="{9A3F8F77-B79A-7BFE-65F6-EBFF0928A571}"/>
          </ac:spMkLst>
        </pc:spChg>
        <pc:picChg chg="add del mod">
          <ac:chgData name="Joanne Tunnicliffe" userId="S::joanne.tunnicliffe@lighthouseschool.co.uk::7ce19fb1-1ad7-4e41-acd4-f8db8a3a9fa4" providerId="AD" clId="Web-{93FBAA49-4A2C-6584-EFAC-709255DDBD5F}" dt="2026-10-15T15:04:37.398" v="3588"/>
          <ac:picMkLst>
            <pc:docMk/>
            <pc:sldMk cId="3247580346" sldId="338"/>
            <ac:picMk id="3" creationId="{131FCF3D-798B-BC1A-560E-47A478792CD0}"/>
          </ac:picMkLst>
        </pc:picChg>
        <pc:picChg chg="add del mod">
          <ac:chgData name="Joanne Tunnicliffe" userId="S::joanne.tunnicliffe@lighthouseschool.co.uk::7ce19fb1-1ad7-4e41-acd4-f8db8a3a9fa4" providerId="AD" clId="Web-{93FBAA49-4A2C-6584-EFAC-709255DDBD5F}" dt="2026-10-15T15:04:37.992" v="3589"/>
          <ac:picMkLst>
            <pc:docMk/>
            <pc:sldMk cId="3247580346" sldId="338"/>
            <ac:picMk id="5" creationId="{1B4A2768-18A0-6EE5-4C80-E31D4E67E891}"/>
          </ac:picMkLst>
        </pc:picChg>
        <pc:picChg chg="mod">
          <ac:chgData name="Joanne Tunnicliffe" userId="S::joanne.tunnicliffe@lighthouseschool.co.uk::7ce19fb1-1ad7-4e41-acd4-f8db8a3a9fa4" providerId="AD" clId="Web-{93FBAA49-4A2C-6584-EFAC-709255DDBD5F}" dt="2026-10-15T07:02:15.654" v="2190" actId="1076"/>
          <ac:picMkLst>
            <pc:docMk/>
            <pc:sldMk cId="3247580346" sldId="338"/>
            <ac:picMk id="16" creationId="{BA8A2F55-B714-F8C1-B239-103DC394BC10}"/>
          </ac:picMkLst>
        </pc:picChg>
        <pc:picChg chg="mod">
          <ac:chgData name="Joanne Tunnicliffe" userId="S::joanne.tunnicliffe@lighthouseschool.co.uk::7ce19fb1-1ad7-4e41-acd4-f8db8a3a9fa4" providerId="AD" clId="Web-{93FBAA49-4A2C-6584-EFAC-709255DDBD5F}" dt="2026-10-15T07:01:53.996" v="2186" actId="1076"/>
          <ac:picMkLst>
            <pc:docMk/>
            <pc:sldMk cId="3247580346" sldId="338"/>
            <ac:picMk id="18" creationId="{5F52EC84-AEB2-5EF1-417E-773DAEE70EC5}"/>
          </ac:picMkLst>
        </pc:picChg>
        <pc:picChg chg="mod">
          <ac:chgData name="Joanne Tunnicliffe" userId="S::joanne.tunnicliffe@lighthouseschool.co.uk::7ce19fb1-1ad7-4e41-acd4-f8db8a3a9fa4" providerId="AD" clId="Web-{93FBAA49-4A2C-6584-EFAC-709255DDBD5F}" dt="2026-10-15T07:02:06.528" v="2189" actId="1076"/>
          <ac:picMkLst>
            <pc:docMk/>
            <pc:sldMk cId="3247580346" sldId="338"/>
            <ac:picMk id="20" creationId="{392097EE-4B6E-3D2F-CCA5-34ECB2023F31}"/>
          </ac:picMkLst>
        </pc:picChg>
        <pc:picChg chg="mod">
          <ac:chgData name="Joanne Tunnicliffe" userId="S::joanne.tunnicliffe@lighthouseschool.co.uk::7ce19fb1-1ad7-4e41-acd4-f8db8a3a9fa4" providerId="AD" clId="Web-{93FBAA49-4A2C-6584-EFAC-709255DDBD5F}" dt="2026-10-15T15:09:26.878" v="3658" actId="1076"/>
          <ac:picMkLst>
            <pc:docMk/>
            <pc:sldMk cId="3247580346" sldId="338"/>
            <ac:picMk id="22" creationId="{87AA7C68-CB4E-9D36-9BCD-B730BC3E6F8C}"/>
          </ac:picMkLst>
        </pc:picChg>
        <pc:picChg chg="mod">
          <ac:chgData name="Joanne Tunnicliffe" userId="S::joanne.tunnicliffe@lighthouseschool.co.uk::7ce19fb1-1ad7-4e41-acd4-f8db8a3a9fa4" providerId="AD" clId="Web-{93FBAA49-4A2C-6584-EFAC-709255DDBD5F}" dt="2026-10-15T07:02:04.716" v="2188" actId="1076"/>
          <ac:picMkLst>
            <pc:docMk/>
            <pc:sldMk cId="3247580346" sldId="338"/>
            <ac:picMk id="24" creationId="{8F6762EC-DE76-F2A5-2AA4-899AE3711FAF}"/>
          </ac:picMkLst>
        </pc:picChg>
      </pc:sldChg>
      <pc:sldChg chg="modSp add">
        <pc:chgData name="Joanne Tunnicliffe" userId="S::joanne.tunnicliffe@lighthouseschool.co.uk::7ce19fb1-1ad7-4e41-acd4-f8db8a3a9fa4" providerId="AD" clId="Web-{93FBAA49-4A2C-6584-EFAC-709255DDBD5F}" dt="2026-10-15T14:49:55.928" v="3427" actId="1076"/>
        <pc:sldMkLst>
          <pc:docMk/>
          <pc:sldMk cId="3183325446" sldId="357"/>
        </pc:sldMkLst>
        <pc:spChg chg="mod">
          <ac:chgData name="Joanne Tunnicliffe" userId="S::joanne.tunnicliffe@lighthouseschool.co.uk::7ce19fb1-1ad7-4e41-acd4-f8db8a3a9fa4" providerId="AD" clId="Web-{93FBAA49-4A2C-6584-EFAC-709255DDBD5F}" dt="2026-10-15T14:49:53.428" v="3426" actId="1076"/>
          <ac:spMkLst>
            <pc:docMk/>
            <pc:sldMk cId="3183325446" sldId="357"/>
            <ac:spMk id="2" creationId="{76149484-761C-166B-E504-C8F8714837D3}"/>
          </ac:spMkLst>
        </pc:spChg>
        <pc:spChg chg="mod">
          <ac:chgData name="Joanne Tunnicliffe" userId="S::joanne.tunnicliffe@lighthouseschool.co.uk::7ce19fb1-1ad7-4e41-acd4-f8db8a3a9fa4" providerId="AD" clId="Web-{93FBAA49-4A2C-6584-EFAC-709255DDBD5F}" dt="2026-10-15T14:49:55.928" v="3427" actId="1076"/>
          <ac:spMkLst>
            <pc:docMk/>
            <pc:sldMk cId="3183325446" sldId="357"/>
            <ac:spMk id="3" creationId="{B2C4133F-F153-50BC-6BF6-34674DC9F43F}"/>
          </ac:spMkLst>
        </pc:spChg>
        <pc:picChg chg="mod">
          <ac:chgData name="Joanne Tunnicliffe" userId="S::joanne.tunnicliffe@lighthouseschool.co.uk::7ce19fb1-1ad7-4e41-acd4-f8db8a3a9fa4" providerId="AD" clId="Web-{93FBAA49-4A2C-6584-EFAC-709255DDBD5F}" dt="2026-10-15T14:48:39.847" v="3414" actId="1076"/>
          <ac:picMkLst>
            <pc:docMk/>
            <pc:sldMk cId="3183325446" sldId="357"/>
            <ac:picMk id="8" creationId="{CC14BD17-4E78-0E04-F6C0-54008C40A836}"/>
          </ac:picMkLst>
        </pc:picChg>
      </pc:sldChg>
      <pc:sldChg chg="add del">
        <pc:chgData name="Joanne Tunnicliffe" userId="S::joanne.tunnicliffe@lighthouseschool.co.uk::7ce19fb1-1ad7-4e41-acd4-f8db8a3a9fa4" providerId="AD" clId="Web-{93FBAA49-4A2C-6584-EFAC-709255DDBD5F}" dt="2026-10-15T14:47:30.892" v="3411"/>
        <pc:sldMkLst>
          <pc:docMk/>
          <pc:sldMk cId="2068395977" sldId="359"/>
        </pc:sldMkLst>
      </pc:sldChg>
      <pc:sldChg chg="addSp delSp modSp add">
        <pc:chgData name="Joanne Tunnicliffe" userId="S::joanne.tunnicliffe@lighthouseschool.co.uk::7ce19fb1-1ad7-4e41-acd4-f8db8a3a9fa4" providerId="AD" clId="Web-{93FBAA49-4A2C-6584-EFAC-709255DDBD5F}" dt="2026-10-15T15:07:03.122" v="3617"/>
        <pc:sldMkLst>
          <pc:docMk/>
          <pc:sldMk cId="4222815130" sldId="365"/>
        </pc:sldMkLst>
        <pc:spChg chg="mod">
          <ac:chgData name="Joanne Tunnicliffe" userId="S::joanne.tunnicliffe@lighthouseschool.co.uk::7ce19fb1-1ad7-4e41-acd4-f8db8a3a9fa4" providerId="AD" clId="Web-{93FBAA49-4A2C-6584-EFAC-709255DDBD5F}" dt="2026-10-15T14:52:09.527" v="3441" actId="20577"/>
          <ac:spMkLst>
            <pc:docMk/>
            <pc:sldMk cId="4222815130" sldId="365"/>
            <ac:spMk id="2" creationId="{0D4B6047-39AA-8208-EBBF-D00CAFC419E1}"/>
          </ac:spMkLst>
        </pc:spChg>
        <pc:spChg chg="mod">
          <ac:chgData name="Joanne Tunnicliffe" userId="S::joanne.tunnicliffe@lighthouseschool.co.uk::7ce19fb1-1ad7-4e41-acd4-f8db8a3a9fa4" providerId="AD" clId="Web-{93FBAA49-4A2C-6584-EFAC-709255DDBD5F}" dt="2026-10-15T14:52:54.919" v="3446" actId="20577"/>
          <ac:spMkLst>
            <pc:docMk/>
            <pc:sldMk cId="4222815130" sldId="365"/>
            <ac:spMk id="3" creationId="{6B91301D-52A5-20AE-7E85-3BDA66EBCDAE}"/>
          </ac:spMkLst>
        </pc:spChg>
        <pc:picChg chg="add del">
          <ac:chgData name="Joanne Tunnicliffe" userId="S::joanne.tunnicliffe@lighthouseschool.co.uk::7ce19fb1-1ad7-4e41-acd4-f8db8a3a9fa4" providerId="AD" clId="Web-{93FBAA49-4A2C-6584-EFAC-709255DDBD5F}" dt="2026-10-15T15:07:01.484" v="3616"/>
          <ac:picMkLst>
            <pc:docMk/>
            <pc:sldMk cId="4222815130" sldId="365"/>
            <ac:picMk id="5" creationId="{004DD605-4A3C-5926-7590-7C75B1DCDF42}"/>
          </ac:picMkLst>
        </pc:picChg>
        <pc:picChg chg="del">
          <ac:chgData name="Joanne Tunnicliffe" userId="S::joanne.tunnicliffe@lighthouseschool.co.uk::7ce19fb1-1ad7-4e41-acd4-f8db8a3a9fa4" providerId="AD" clId="Web-{93FBAA49-4A2C-6584-EFAC-709255DDBD5F}" dt="2026-10-15T14:51:07.696" v="3429"/>
          <ac:picMkLst>
            <pc:docMk/>
            <pc:sldMk cId="4222815130" sldId="365"/>
            <ac:picMk id="6" creationId="{523917EB-EA47-4711-06E8-BE284921C874}"/>
          </ac:picMkLst>
        </pc:picChg>
        <pc:picChg chg="add">
          <ac:chgData name="Joanne Tunnicliffe" userId="S::joanne.tunnicliffe@lighthouseschool.co.uk::7ce19fb1-1ad7-4e41-acd4-f8db8a3a9fa4" providerId="AD" clId="Web-{93FBAA49-4A2C-6584-EFAC-709255DDBD5F}" dt="2026-10-15T14:53:14.123" v="3449"/>
          <ac:picMkLst>
            <pc:docMk/>
            <pc:sldMk cId="4222815130" sldId="365"/>
            <ac:picMk id="8" creationId="{8708368D-5580-42BA-B031-05215A0FD1CF}"/>
          </ac:picMkLst>
        </pc:picChg>
        <pc:picChg chg="add">
          <ac:chgData name="Joanne Tunnicliffe" userId="S::joanne.tunnicliffe@lighthouseschool.co.uk::7ce19fb1-1ad7-4e41-acd4-f8db8a3a9fa4" providerId="AD" clId="Web-{93FBAA49-4A2C-6584-EFAC-709255DDBD5F}" dt="2026-10-15T15:07:03.122" v="3617"/>
          <ac:picMkLst>
            <pc:docMk/>
            <pc:sldMk cId="4222815130" sldId="365"/>
            <ac:picMk id="10" creationId="{D016F567-9505-CAE8-00B3-8D1CD32F6F4F}"/>
          </ac:picMkLst>
        </pc:picChg>
      </pc:sldChg>
      <pc:sldChg chg="addSp delSp modSp">
        <pc:chgData name="Joanne Tunnicliffe" userId="S::joanne.tunnicliffe@lighthouseschool.co.uk::7ce19fb1-1ad7-4e41-acd4-f8db8a3a9fa4" providerId="AD" clId="Web-{93FBAA49-4A2C-6584-EFAC-709255DDBD5F}" dt="2026-10-15T15:07:37.467" v="3629"/>
        <pc:sldMkLst>
          <pc:docMk/>
          <pc:sldMk cId="3252266987" sldId="369"/>
        </pc:sldMkLst>
        <pc:spChg chg="mod">
          <ac:chgData name="Joanne Tunnicliffe" userId="S::joanne.tunnicliffe@lighthouseschool.co.uk::7ce19fb1-1ad7-4e41-acd4-f8db8a3a9fa4" providerId="AD" clId="Web-{93FBAA49-4A2C-6584-EFAC-709255DDBD5F}" dt="2026-10-14T10:35:34.143" v="753" actId="1076"/>
          <ac:spMkLst>
            <pc:docMk/>
            <pc:sldMk cId="3252266987" sldId="369"/>
            <ac:spMk id="3" creationId="{8FD56133-4CD5-4412-8BE0-3EB58983A4C8}"/>
          </ac:spMkLst>
        </pc:spChg>
        <pc:picChg chg="add del mod">
          <ac:chgData name="Joanne Tunnicliffe" userId="S::joanne.tunnicliffe@lighthouseschool.co.uk::7ce19fb1-1ad7-4e41-acd4-f8db8a3a9fa4" providerId="AD" clId="Web-{93FBAA49-4A2C-6584-EFAC-709255DDBD5F}" dt="2026-10-15T15:07:36.123" v="3628"/>
          <ac:picMkLst>
            <pc:docMk/>
            <pc:sldMk cId="3252266987" sldId="369"/>
            <ac:picMk id="4" creationId="{C2351E1A-D956-975C-83F2-7DADDC96B7AD}"/>
          </ac:picMkLst>
        </pc:picChg>
        <pc:picChg chg="add">
          <ac:chgData name="Joanne Tunnicliffe" userId="S::joanne.tunnicliffe@lighthouseschool.co.uk::7ce19fb1-1ad7-4e41-acd4-f8db8a3a9fa4" providerId="AD" clId="Web-{93FBAA49-4A2C-6584-EFAC-709255DDBD5F}" dt="2026-10-15T15:07:37.467" v="3629"/>
          <ac:picMkLst>
            <pc:docMk/>
            <pc:sldMk cId="3252266987" sldId="369"/>
            <ac:picMk id="5" creationId="{92DC094F-D764-AA4D-F471-F660091820F8}"/>
          </ac:picMkLst>
        </pc:picChg>
        <pc:picChg chg="add">
          <ac:chgData name="Joanne Tunnicliffe" userId="S::joanne.tunnicliffe@lighthouseschool.co.uk::7ce19fb1-1ad7-4e41-acd4-f8db8a3a9fa4" providerId="AD" clId="Web-{93FBAA49-4A2C-6584-EFAC-709255DDBD5F}" dt="2026-10-14T10:36:23.222" v="764"/>
          <ac:picMkLst>
            <pc:docMk/>
            <pc:sldMk cId="3252266987" sldId="369"/>
            <ac:picMk id="8" creationId="{DE654AA4-7DB0-EA97-0834-F3763587EA7A}"/>
          </ac:picMkLst>
        </pc:picChg>
      </pc:sldChg>
      <pc:sldChg chg="addSp delSp modSp add">
        <pc:chgData name="Joanne Tunnicliffe" userId="S::joanne.tunnicliffe@lighthouseschool.co.uk::7ce19fb1-1ad7-4e41-acd4-f8db8a3a9fa4" providerId="AD" clId="Web-{93FBAA49-4A2C-6584-EFAC-709255DDBD5F}" dt="2026-10-15T15:07:46.014" v="3633"/>
        <pc:sldMkLst>
          <pc:docMk/>
          <pc:sldMk cId="445572412" sldId="372"/>
        </pc:sldMkLst>
        <pc:spChg chg="mod">
          <ac:chgData name="Joanne Tunnicliffe" userId="S::joanne.tunnicliffe@lighthouseschool.co.uk::7ce19fb1-1ad7-4e41-acd4-f8db8a3a9fa4" providerId="AD" clId="Web-{93FBAA49-4A2C-6584-EFAC-709255DDBD5F}" dt="2026-10-15T14:57:43.117" v="3494" actId="20577"/>
          <ac:spMkLst>
            <pc:docMk/>
            <pc:sldMk cId="445572412" sldId="372"/>
            <ac:spMk id="3" creationId="{5AFCBC2F-602A-179C-F2E2-86F49EC21372}"/>
          </ac:spMkLst>
        </pc:spChg>
        <pc:spChg chg="mod">
          <ac:chgData name="Joanne Tunnicliffe" userId="S::joanne.tunnicliffe@lighthouseschool.co.uk::7ce19fb1-1ad7-4e41-acd4-f8db8a3a9fa4" providerId="AD" clId="Web-{93FBAA49-4A2C-6584-EFAC-709255DDBD5F}" dt="2026-10-15T14:57:04.132" v="3487" actId="20577"/>
          <ac:spMkLst>
            <pc:docMk/>
            <pc:sldMk cId="445572412" sldId="372"/>
            <ac:spMk id="21" creationId="{D1835EDB-C128-56CA-4608-135C74CAA0CE}"/>
          </ac:spMkLst>
        </pc:spChg>
        <pc:picChg chg="add del">
          <ac:chgData name="Joanne Tunnicliffe" userId="S::joanne.tunnicliffe@lighthouseschool.co.uk::7ce19fb1-1ad7-4e41-acd4-f8db8a3a9fa4" providerId="AD" clId="Web-{93FBAA49-4A2C-6584-EFAC-709255DDBD5F}" dt="2026-10-15T15:07:44.499" v="3632"/>
          <ac:picMkLst>
            <pc:docMk/>
            <pc:sldMk cId="445572412" sldId="372"/>
            <ac:picMk id="5" creationId="{CA5AD29F-63A3-9DFC-9D9A-36E0F98B1291}"/>
          </ac:picMkLst>
        </pc:picChg>
        <pc:picChg chg="del">
          <ac:chgData name="Joanne Tunnicliffe" userId="S::joanne.tunnicliffe@lighthouseschool.co.uk::7ce19fb1-1ad7-4e41-acd4-f8db8a3a9fa4" providerId="AD" clId="Web-{93FBAA49-4A2C-6584-EFAC-709255DDBD5F}" dt="2026-10-15T14:56:01.567" v="3474"/>
          <ac:picMkLst>
            <pc:docMk/>
            <pc:sldMk cId="445572412" sldId="372"/>
            <ac:picMk id="6" creationId="{C075EB35-F19A-CD66-F2A0-208CAA25D2D2}"/>
          </ac:picMkLst>
        </pc:picChg>
        <pc:picChg chg="add">
          <ac:chgData name="Joanne Tunnicliffe" userId="S::joanne.tunnicliffe@lighthouseschool.co.uk::7ce19fb1-1ad7-4e41-acd4-f8db8a3a9fa4" providerId="AD" clId="Web-{93FBAA49-4A2C-6584-EFAC-709255DDBD5F}" dt="2026-10-15T14:56:46.209" v="3483"/>
          <ac:picMkLst>
            <pc:docMk/>
            <pc:sldMk cId="445572412" sldId="372"/>
            <ac:picMk id="8" creationId="{4C5ABFB1-6DCC-BC56-A3B1-46114AA9F679}"/>
          </ac:picMkLst>
        </pc:picChg>
        <pc:picChg chg="add">
          <ac:chgData name="Joanne Tunnicliffe" userId="S::joanne.tunnicliffe@lighthouseschool.co.uk::7ce19fb1-1ad7-4e41-acd4-f8db8a3a9fa4" providerId="AD" clId="Web-{93FBAA49-4A2C-6584-EFAC-709255DDBD5F}" dt="2026-10-15T15:07:46.014" v="3633"/>
          <ac:picMkLst>
            <pc:docMk/>
            <pc:sldMk cId="445572412" sldId="372"/>
            <ac:picMk id="10" creationId="{A6E0A779-9EEB-0884-4198-494D391B31AD}"/>
          </ac:picMkLst>
        </pc:picChg>
      </pc:sldChg>
      <pc:sldChg chg="addSp delSp modSp add">
        <pc:chgData name="Joanne Tunnicliffe" userId="S::joanne.tunnicliffe@lighthouseschool.co.uk::7ce19fb1-1ad7-4e41-acd4-f8db8a3a9fa4" providerId="AD" clId="Web-{93FBAA49-4A2C-6584-EFAC-709255DDBD5F}" dt="2026-10-15T15:07:54.187" v="3637"/>
        <pc:sldMkLst>
          <pc:docMk/>
          <pc:sldMk cId="307354500" sldId="375"/>
        </pc:sldMkLst>
        <pc:spChg chg="mod">
          <ac:chgData name="Joanne Tunnicliffe" userId="S::joanne.tunnicliffe@lighthouseschool.co.uk::7ce19fb1-1ad7-4e41-acd4-f8db8a3a9fa4" providerId="AD" clId="Web-{93FBAA49-4A2C-6584-EFAC-709255DDBD5F}" dt="2026-10-15T14:59:44.997" v="3548" actId="20577"/>
          <ac:spMkLst>
            <pc:docMk/>
            <pc:sldMk cId="307354500" sldId="375"/>
            <ac:spMk id="3" creationId="{AAC5B3C2-CEFE-A7E1-92FE-358B98B31E34}"/>
          </ac:spMkLst>
        </pc:spChg>
        <pc:spChg chg="mod">
          <ac:chgData name="Joanne Tunnicliffe" userId="S::joanne.tunnicliffe@lighthouseschool.co.uk::7ce19fb1-1ad7-4e41-acd4-f8db8a3a9fa4" providerId="AD" clId="Web-{93FBAA49-4A2C-6584-EFAC-709255DDBD5F}" dt="2026-10-15T14:57:57.305" v="3498" actId="20577"/>
          <ac:spMkLst>
            <pc:docMk/>
            <pc:sldMk cId="307354500" sldId="375"/>
            <ac:spMk id="21" creationId="{50A1499D-F956-EF08-0C72-9F71142A396A}"/>
          </ac:spMkLst>
        </pc:spChg>
        <pc:picChg chg="add del">
          <ac:chgData name="Joanne Tunnicliffe" userId="S::joanne.tunnicliffe@lighthouseschool.co.uk::7ce19fb1-1ad7-4e41-acd4-f8db8a3a9fa4" providerId="AD" clId="Web-{93FBAA49-4A2C-6584-EFAC-709255DDBD5F}" dt="2026-10-15T15:07:48.765" v="3634"/>
          <ac:picMkLst>
            <pc:docMk/>
            <pc:sldMk cId="307354500" sldId="375"/>
            <ac:picMk id="5" creationId="{2D2D5672-685A-916E-FBE6-03CB97D5EE2D}"/>
          </ac:picMkLst>
        </pc:picChg>
        <pc:picChg chg="del">
          <ac:chgData name="Joanne Tunnicliffe" userId="S::joanne.tunnicliffe@lighthouseschool.co.uk::7ce19fb1-1ad7-4e41-acd4-f8db8a3a9fa4" providerId="AD" clId="Web-{93FBAA49-4A2C-6584-EFAC-709255DDBD5F}" dt="2026-10-15T14:57:44.961" v="3495"/>
          <ac:picMkLst>
            <pc:docMk/>
            <pc:sldMk cId="307354500" sldId="375"/>
            <ac:picMk id="6" creationId="{33EE02CF-9822-2AAA-57FA-6BABEA04673E}"/>
          </ac:picMkLst>
        </pc:picChg>
        <pc:picChg chg="add">
          <ac:chgData name="Joanne Tunnicliffe" userId="S::joanne.tunnicliffe@lighthouseschool.co.uk::7ce19fb1-1ad7-4e41-acd4-f8db8a3a9fa4" providerId="AD" clId="Web-{93FBAA49-4A2C-6584-EFAC-709255DDBD5F}" dt="2026-10-15T14:56:49.694" v="3484"/>
          <ac:picMkLst>
            <pc:docMk/>
            <pc:sldMk cId="307354500" sldId="375"/>
            <ac:picMk id="8" creationId="{1D84E615-EC37-B024-524F-4466C63E7F48}"/>
          </ac:picMkLst>
        </pc:picChg>
        <pc:picChg chg="add del">
          <ac:chgData name="Joanne Tunnicliffe" userId="S::joanne.tunnicliffe@lighthouseschool.co.uk::7ce19fb1-1ad7-4e41-acd4-f8db8a3a9fa4" providerId="AD" clId="Web-{93FBAA49-4A2C-6584-EFAC-709255DDBD5F}" dt="2026-10-15T15:07:52.608" v="3636"/>
          <ac:picMkLst>
            <pc:docMk/>
            <pc:sldMk cId="307354500" sldId="375"/>
            <ac:picMk id="10" creationId="{2F5DB57C-6E56-464B-4CB2-A091DFFAFC32}"/>
          </ac:picMkLst>
        </pc:picChg>
        <pc:picChg chg="add">
          <ac:chgData name="Joanne Tunnicliffe" userId="S::joanne.tunnicliffe@lighthouseschool.co.uk::7ce19fb1-1ad7-4e41-acd4-f8db8a3a9fa4" providerId="AD" clId="Web-{93FBAA49-4A2C-6584-EFAC-709255DDBD5F}" dt="2026-10-15T15:07:54.187" v="3637"/>
          <ac:picMkLst>
            <pc:docMk/>
            <pc:sldMk cId="307354500" sldId="375"/>
            <ac:picMk id="12" creationId="{1C3857FC-1C9A-F361-746E-B8FF10B6D90D}"/>
          </ac:picMkLst>
        </pc:picChg>
      </pc:sldChg>
      <pc:sldChg chg="addSp modSp del">
        <pc:chgData name="Joanne Tunnicliffe" userId="S::joanne.tunnicliffe@lighthouseschool.co.uk::7ce19fb1-1ad7-4e41-acd4-f8db8a3a9fa4" providerId="AD" clId="Web-{93FBAA49-4A2C-6584-EFAC-709255DDBD5F}" dt="2026-10-15T06:59:21.894" v="2173"/>
        <pc:sldMkLst>
          <pc:docMk/>
          <pc:sldMk cId="3800732230" sldId="381"/>
        </pc:sldMkLst>
      </pc:sldChg>
      <pc:sldChg chg="addSp delSp modSp">
        <pc:chgData name="Joanne Tunnicliffe" userId="S::joanne.tunnicliffe@lighthouseschool.co.uk::7ce19fb1-1ad7-4e41-acd4-f8db8a3a9fa4" providerId="AD" clId="Web-{93FBAA49-4A2C-6584-EFAC-709255DDBD5F}" dt="2026-10-15T15:07:23.560" v="3625"/>
        <pc:sldMkLst>
          <pc:docMk/>
          <pc:sldMk cId="2923208843" sldId="383"/>
        </pc:sldMkLst>
        <pc:spChg chg="mod">
          <ac:chgData name="Joanne Tunnicliffe" userId="S::joanne.tunnicliffe@lighthouseschool.co.uk::7ce19fb1-1ad7-4e41-acd4-f8db8a3a9fa4" providerId="AD" clId="Web-{93FBAA49-4A2C-6584-EFAC-709255DDBD5F}" dt="2026-10-14T10:34:53.689" v="745" actId="20577"/>
          <ac:spMkLst>
            <pc:docMk/>
            <pc:sldMk cId="2923208843" sldId="383"/>
            <ac:spMk id="3" creationId="{AE8E8998-07D8-426A-A975-7DB39F2FC2BF}"/>
          </ac:spMkLst>
        </pc:spChg>
        <pc:picChg chg="add del mod">
          <ac:chgData name="Joanne Tunnicliffe" userId="S::joanne.tunnicliffe@lighthouseschool.co.uk::7ce19fb1-1ad7-4e41-acd4-f8db8a3a9fa4" providerId="AD" clId="Web-{93FBAA49-4A2C-6584-EFAC-709255DDBD5F}" dt="2026-10-15T15:07:21.357" v="3624"/>
          <ac:picMkLst>
            <pc:docMk/>
            <pc:sldMk cId="2923208843" sldId="383"/>
            <ac:picMk id="4" creationId="{C107EA61-883F-0E18-0DB4-6064CBD1B0EF}"/>
          </ac:picMkLst>
        </pc:picChg>
        <pc:picChg chg="add">
          <ac:chgData name="Joanne Tunnicliffe" userId="S::joanne.tunnicliffe@lighthouseschool.co.uk::7ce19fb1-1ad7-4e41-acd4-f8db8a3a9fa4" providerId="AD" clId="Web-{93FBAA49-4A2C-6584-EFAC-709255DDBD5F}" dt="2026-10-15T15:07:23.560" v="3625"/>
          <ac:picMkLst>
            <pc:docMk/>
            <pc:sldMk cId="2923208843" sldId="383"/>
            <ac:picMk id="5" creationId="{2223A679-01D3-5F7D-2113-0ACAC55E767E}"/>
          </ac:picMkLst>
        </pc:picChg>
        <pc:picChg chg="mod">
          <ac:chgData name="Joanne Tunnicliffe" userId="S::joanne.tunnicliffe@lighthouseschool.co.uk::7ce19fb1-1ad7-4e41-acd4-f8db8a3a9fa4" providerId="AD" clId="Web-{93FBAA49-4A2C-6584-EFAC-709255DDBD5F}" dt="2026-10-14T10:34:58.455" v="746" actId="1076"/>
          <ac:picMkLst>
            <pc:docMk/>
            <pc:sldMk cId="2923208843" sldId="383"/>
            <ac:picMk id="6" creationId="{D4CC2359-D6DC-5F18-3B98-9E2C605A69EB}"/>
          </ac:picMkLst>
        </pc:picChg>
        <pc:picChg chg="add">
          <ac:chgData name="Joanne Tunnicliffe" userId="S::joanne.tunnicliffe@lighthouseschool.co.uk::7ce19fb1-1ad7-4e41-acd4-f8db8a3a9fa4" providerId="AD" clId="Web-{93FBAA49-4A2C-6584-EFAC-709255DDBD5F}" dt="2026-10-14T10:36:08.253" v="760"/>
          <ac:picMkLst>
            <pc:docMk/>
            <pc:sldMk cId="2923208843" sldId="383"/>
            <ac:picMk id="7" creationId="{7AE3AF25-BFF3-FA9A-71BA-16548DB74C63}"/>
          </ac:picMkLst>
        </pc:picChg>
      </pc:sldChg>
      <pc:sldChg chg="addSp modSp del">
        <pc:chgData name="Joanne Tunnicliffe" userId="S::joanne.tunnicliffe@lighthouseschool.co.uk::7ce19fb1-1ad7-4e41-acd4-f8db8a3a9fa4" providerId="AD" clId="Web-{93FBAA49-4A2C-6584-EFAC-709255DDBD5F}" dt="2026-10-15T15:03:37.740" v="3574"/>
        <pc:sldMkLst>
          <pc:docMk/>
          <pc:sldMk cId="1976876162" sldId="393"/>
        </pc:sldMkLst>
        <pc:spChg chg="mod">
          <ac:chgData name="Joanne Tunnicliffe" userId="S::joanne.tunnicliffe@lighthouseschool.co.uk::7ce19fb1-1ad7-4e41-acd4-f8db8a3a9fa4" providerId="AD" clId="Web-{93FBAA49-4A2C-6584-EFAC-709255DDBD5F}" dt="2026-10-15T15:03:33.755" v="3573" actId="20577"/>
          <ac:spMkLst>
            <pc:docMk/>
            <pc:sldMk cId="1976876162" sldId="393"/>
            <ac:spMk id="10" creationId="{C7DD84CC-6A96-5683-ADEC-15F5F86FDF1A}"/>
          </ac:spMkLst>
        </pc:spChg>
      </pc:sldChg>
      <pc:sldChg chg="addSp delSp modSp">
        <pc:chgData name="Joanne Tunnicliffe" userId="S::joanne.tunnicliffe@lighthouseschool.co.uk::7ce19fb1-1ad7-4e41-acd4-f8db8a3a9fa4" providerId="AD" clId="Web-{93FBAA49-4A2C-6584-EFAC-709255DDBD5F}" dt="2026-10-15T15:13:57.435" v="3711" actId="20577"/>
        <pc:sldMkLst>
          <pc:docMk/>
          <pc:sldMk cId="1734061976" sldId="398"/>
        </pc:sldMkLst>
        <pc:spChg chg="mod">
          <ac:chgData name="Joanne Tunnicliffe" userId="S::joanne.tunnicliffe@lighthouseschool.co.uk::7ce19fb1-1ad7-4e41-acd4-f8db8a3a9fa4" providerId="AD" clId="Web-{93FBAA49-4A2C-6584-EFAC-709255DDBD5F}" dt="2026-10-15T15:13:57.435" v="3711" actId="20577"/>
          <ac:spMkLst>
            <pc:docMk/>
            <pc:sldMk cId="1734061976" sldId="398"/>
            <ac:spMk id="2" creationId="{A62E555C-E074-2BBE-DBD5-4CAD0DD834E3}"/>
          </ac:spMkLst>
        </pc:spChg>
        <pc:spChg chg="mod">
          <ac:chgData name="Joanne Tunnicliffe" userId="S::joanne.tunnicliffe@lighthouseschool.co.uk::7ce19fb1-1ad7-4e41-acd4-f8db8a3a9fa4" providerId="AD" clId="Web-{93FBAA49-4A2C-6584-EFAC-709255DDBD5F}" dt="2026-10-14T10:35:23.080" v="751" actId="1076"/>
          <ac:spMkLst>
            <pc:docMk/>
            <pc:sldMk cId="1734061976" sldId="398"/>
            <ac:spMk id="3" creationId="{C1C75AB3-94E1-873C-E08B-D50DB9AD787C}"/>
          </ac:spMkLst>
        </pc:spChg>
        <pc:picChg chg="add del mod">
          <ac:chgData name="Joanne Tunnicliffe" userId="S::joanne.tunnicliffe@lighthouseschool.co.uk::7ce19fb1-1ad7-4e41-acd4-f8db8a3a9fa4" providerId="AD" clId="Web-{93FBAA49-4A2C-6584-EFAC-709255DDBD5F}" dt="2026-10-15T15:07:27.686" v="3626"/>
          <ac:picMkLst>
            <pc:docMk/>
            <pc:sldMk cId="1734061976" sldId="398"/>
            <ac:picMk id="5" creationId="{885A6185-B9A0-A0FB-1822-864785BE19D7}"/>
          </ac:picMkLst>
        </pc:picChg>
        <pc:picChg chg="mod">
          <ac:chgData name="Joanne Tunnicliffe" userId="S::joanne.tunnicliffe@lighthouseschool.co.uk::7ce19fb1-1ad7-4e41-acd4-f8db8a3a9fa4" providerId="AD" clId="Web-{93FBAA49-4A2C-6584-EFAC-709255DDBD5F}" dt="2026-10-14T10:36:18.316" v="763" actId="1076"/>
          <ac:picMkLst>
            <pc:docMk/>
            <pc:sldMk cId="1734061976" sldId="398"/>
            <ac:picMk id="6" creationId="{402F651B-B3EB-8D0E-51DB-FADA87D20513}"/>
          </ac:picMkLst>
        </pc:picChg>
        <pc:picChg chg="add">
          <ac:chgData name="Joanne Tunnicliffe" userId="S::joanne.tunnicliffe@lighthouseschool.co.uk::7ce19fb1-1ad7-4e41-acd4-f8db8a3a9fa4" providerId="AD" clId="Web-{93FBAA49-4A2C-6584-EFAC-709255DDBD5F}" dt="2026-10-15T15:07:29.248" v="3627"/>
          <ac:picMkLst>
            <pc:docMk/>
            <pc:sldMk cId="1734061976" sldId="398"/>
            <ac:picMk id="7" creationId="{FBFA5254-7E04-BD7E-CA80-A8F5C358AD13}"/>
          </ac:picMkLst>
        </pc:picChg>
        <pc:picChg chg="add">
          <ac:chgData name="Joanne Tunnicliffe" userId="S::joanne.tunnicliffe@lighthouseschool.co.uk::7ce19fb1-1ad7-4e41-acd4-f8db8a3a9fa4" providerId="AD" clId="Web-{93FBAA49-4A2C-6584-EFAC-709255DDBD5F}" dt="2026-10-14T10:36:16.675" v="762"/>
          <ac:picMkLst>
            <pc:docMk/>
            <pc:sldMk cId="1734061976" sldId="398"/>
            <ac:picMk id="8" creationId="{1031AB80-4B29-FF2A-668D-EF5069225D08}"/>
          </ac:picMkLst>
        </pc:picChg>
      </pc:sldChg>
      <pc:sldChg chg="addSp delSp ord">
        <pc:chgData name="Joanne Tunnicliffe" userId="S::joanne.tunnicliffe@lighthouseschool.co.uk::7ce19fb1-1ad7-4e41-acd4-f8db8a3a9fa4" providerId="AD" clId="Web-{93FBAA49-4A2C-6584-EFAC-709255DDBD5F}" dt="2026-10-15T15:07:14.841" v="3621"/>
        <pc:sldMkLst>
          <pc:docMk/>
          <pc:sldMk cId="652717017" sldId="399"/>
        </pc:sldMkLst>
        <pc:picChg chg="add del">
          <ac:chgData name="Joanne Tunnicliffe" userId="S::joanne.tunnicliffe@lighthouseschool.co.uk::7ce19fb1-1ad7-4e41-acd4-f8db8a3a9fa4" providerId="AD" clId="Web-{93FBAA49-4A2C-6584-EFAC-709255DDBD5F}" dt="2026-10-15T15:07:13.326" v="3620"/>
          <ac:picMkLst>
            <pc:docMk/>
            <pc:sldMk cId="652717017" sldId="399"/>
            <ac:picMk id="5" creationId="{C5E42DB8-41E5-9820-2F23-CCA631D35EAD}"/>
          </ac:picMkLst>
        </pc:picChg>
        <pc:picChg chg="add">
          <ac:chgData name="Joanne Tunnicliffe" userId="S::joanne.tunnicliffe@lighthouseschool.co.uk::7ce19fb1-1ad7-4e41-acd4-f8db8a3a9fa4" providerId="AD" clId="Web-{93FBAA49-4A2C-6584-EFAC-709255DDBD5F}" dt="2026-10-15T15:07:14.841" v="3621"/>
          <ac:picMkLst>
            <pc:docMk/>
            <pc:sldMk cId="652717017" sldId="399"/>
            <ac:picMk id="6" creationId="{3145BBB3-CCCC-7944-2BE6-6A7D12F55CD1}"/>
          </ac:picMkLst>
        </pc:picChg>
        <pc:picChg chg="add">
          <ac:chgData name="Joanne Tunnicliffe" userId="S::joanne.tunnicliffe@lighthouseschool.co.uk::7ce19fb1-1ad7-4e41-acd4-f8db8a3a9fa4" providerId="AD" clId="Web-{93FBAA49-4A2C-6584-EFAC-709255DDBD5F}" dt="2026-10-14T10:36:04.894" v="759"/>
          <ac:picMkLst>
            <pc:docMk/>
            <pc:sldMk cId="652717017" sldId="399"/>
            <ac:picMk id="7" creationId="{7D379549-B9C7-9B06-6E20-A4F9F68B11DC}"/>
          </ac:picMkLst>
        </pc:picChg>
      </pc:sldChg>
      <pc:sldChg chg="addSp delSp modSp ord">
        <pc:chgData name="Joanne Tunnicliffe" userId="S::joanne.tunnicliffe@lighthouseschool.co.uk::7ce19fb1-1ad7-4e41-acd4-f8db8a3a9fa4" providerId="AD" clId="Web-{93FBAA49-4A2C-6584-EFAC-709255DDBD5F}" dt="2026-10-15T15:06:57.888" v="3615"/>
        <pc:sldMkLst>
          <pc:docMk/>
          <pc:sldMk cId="2918933696" sldId="401"/>
        </pc:sldMkLst>
        <pc:spChg chg="mod">
          <ac:chgData name="Joanne Tunnicliffe" userId="S::joanne.tunnicliffe@lighthouseschool.co.uk::7ce19fb1-1ad7-4e41-acd4-f8db8a3a9fa4" providerId="AD" clId="Web-{93FBAA49-4A2C-6584-EFAC-709255DDBD5F}" dt="2026-10-14T10:34:05.876" v="739" actId="1076"/>
          <ac:spMkLst>
            <pc:docMk/>
            <pc:sldMk cId="2918933696" sldId="401"/>
            <ac:spMk id="2" creationId="{D5162BEA-5C32-AF31-BFE6-197F9C8682E8}"/>
          </ac:spMkLst>
        </pc:spChg>
        <pc:spChg chg="add mod">
          <ac:chgData name="Joanne Tunnicliffe" userId="S::joanne.tunnicliffe@lighthouseschool.co.uk::7ce19fb1-1ad7-4e41-acd4-f8db8a3a9fa4" providerId="AD" clId="Web-{93FBAA49-4A2C-6584-EFAC-709255DDBD5F}" dt="2026-10-14T10:34:10.313" v="740" actId="1076"/>
          <ac:spMkLst>
            <pc:docMk/>
            <pc:sldMk cId="2918933696" sldId="401"/>
            <ac:spMk id="5" creationId="{B8170267-F34C-E1CB-B9F5-603B1EF25DD7}"/>
          </ac:spMkLst>
        </pc:spChg>
        <pc:picChg chg="add del">
          <ac:chgData name="Joanne Tunnicliffe" userId="S::joanne.tunnicliffe@lighthouseschool.co.uk::7ce19fb1-1ad7-4e41-acd4-f8db8a3a9fa4" providerId="AD" clId="Web-{93FBAA49-4A2C-6584-EFAC-709255DDBD5F}" dt="2026-10-15T15:06:56.184" v="3614"/>
          <ac:picMkLst>
            <pc:docMk/>
            <pc:sldMk cId="2918933696" sldId="401"/>
            <ac:picMk id="4" creationId="{2547E027-7388-DA3F-24CF-60AEE0BD9ADA}"/>
          </ac:picMkLst>
        </pc:picChg>
        <pc:picChg chg="add">
          <ac:chgData name="Joanne Tunnicliffe" userId="S::joanne.tunnicliffe@lighthouseschool.co.uk::7ce19fb1-1ad7-4e41-acd4-f8db8a3a9fa4" providerId="AD" clId="Web-{93FBAA49-4A2C-6584-EFAC-709255DDBD5F}" dt="2026-10-15T15:06:57.888" v="3615"/>
          <ac:picMkLst>
            <pc:docMk/>
            <pc:sldMk cId="2918933696" sldId="401"/>
            <ac:picMk id="6" creationId="{97603CB9-B955-79FE-92D5-5C588CB5FD0D}"/>
          </ac:picMkLst>
        </pc:picChg>
        <pc:picChg chg="add">
          <ac:chgData name="Joanne Tunnicliffe" userId="S::joanne.tunnicliffe@lighthouseschool.co.uk::7ce19fb1-1ad7-4e41-acd4-f8db8a3a9fa4" providerId="AD" clId="Web-{93FBAA49-4A2C-6584-EFAC-709255DDBD5F}" dt="2026-10-14T10:36:01.581" v="758"/>
          <ac:picMkLst>
            <pc:docMk/>
            <pc:sldMk cId="2918933696" sldId="401"/>
            <ac:picMk id="7" creationId="{CD99472D-6852-D100-CC18-895C5101E881}"/>
          </ac:picMkLst>
        </pc:picChg>
      </pc:sldChg>
      <pc:sldChg chg="addSp delSp modSp del">
        <pc:chgData name="Joanne Tunnicliffe" userId="S::joanne.tunnicliffe@lighthouseschool.co.uk::7ce19fb1-1ad7-4e41-acd4-f8db8a3a9fa4" providerId="AD" clId="Web-{93FBAA49-4A2C-6584-EFAC-709255DDBD5F}" dt="2026-10-15T06:59:23.816" v="2174"/>
        <pc:sldMkLst>
          <pc:docMk/>
          <pc:sldMk cId="2019947681" sldId="402"/>
        </pc:sldMkLst>
        <pc:spChg chg="del">
          <ac:chgData name="Joanne Tunnicliffe" userId="S::joanne.tunnicliffe@lighthouseschool.co.uk::7ce19fb1-1ad7-4e41-acd4-f8db8a3a9fa4" providerId="AD" clId="Web-{93FBAA49-4A2C-6584-EFAC-709255DDBD5F}" dt="2026-10-15T06:54:31.423" v="2161"/>
          <ac:spMkLst>
            <pc:docMk/>
            <pc:sldMk cId="2019947681" sldId="402"/>
            <ac:spMk id="2" creationId="{01008531-ACCF-6EFC-D386-BDDE1BF849D7}"/>
          </ac:spMkLst>
        </pc:spChg>
        <pc:spChg chg="del mod">
          <ac:chgData name="Joanne Tunnicliffe" userId="S::joanne.tunnicliffe@lighthouseschool.co.uk::7ce19fb1-1ad7-4e41-acd4-f8db8a3a9fa4" providerId="AD" clId="Web-{93FBAA49-4A2C-6584-EFAC-709255DDBD5F}" dt="2026-10-15T06:54:33.970" v="2162"/>
          <ac:spMkLst>
            <pc:docMk/>
            <pc:sldMk cId="2019947681" sldId="402"/>
            <ac:spMk id="4" creationId="{52C6B621-EDD6-C564-DCA4-0A816549B1E4}"/>
          </ac:spMkLst>
        </pc:spChg>
        <pc:spChg chg="add mod">
          <ac:chgData name="Joanne Tunnicliffe" userId="S::joanne.tunnicliffe@lighthouseschool.co.uk::7ce19fb1-1ad7-4e41-acd4-f8db8a3a9fa4" providerId="AD" clId="Web-{93FBAA49-4A2C-6584-EFAC-709255DDBD5F}" dt="2026-10-15T06:54:31.423" v="2161"/>
          <ac:spMkLst>
            <pc:docMk/>
            <pc:sldMk cId="2019947681" sldId="402"/>
            <ac:spMk id="6" creationId="{3185348D-052F-1460-F56C-6C572718AEBD}"/>
          </ac:spMkLst>
        </pc:spChg>
        <pc:spChg chg="add mod">
          <ac:chgData name="Joanne Tunnicliffe" userId="S::joanne.tunnicliffe@lighthouseschool.co.uk::7ce19fb1-1ad7-4e41-acd4-f8db8a3a9fa4" providerId="AD" clId="Web-{93FBAA49-4A2C-6584-EFAC-709255DDBD5F}" dt="2026-10-15T06:54:33.970" v="2162"/>
          <ac:spMkLst>
            <pc:docMk/>
            <pc:sldMk cId="2019947681" sldId="402"/>
            <ac:spMk id="9" creationId="{31C4BC9C-1CE0-0E5E-554F-6D1B414BD5D6}"/>
          </ac:spMkLst>
        </pc:spChg>
      </pc:sldChg>
      <pc:sldChg chg="addSp delSp modSp">
        <pc:chgData name="Joanne Tunnicliffe" userId="S::joanne.tunnicliffe@lighthouseschool.co.uk::7ce19fb1-1ad7-4e41-acd4-f8db8a3a9fa4" providerId="AD" clId="Web-{93FBAA49-4A2C-6584-EFAC-709255DDBD5F}" dt="2026-10-15T15:11:15.647" v="3671" actId="20577"/>
        <pc:sldMkLst>
          <pc:docMk/>
          <pc:sldMk cId="2986904455" sldId="403"/>
        </pc:sldMkLst>
        <pc:spChg chg="add mod">
          <ac:chgData name="Joanne Tunnicliffe" userId="S::joanne.tunnicliffe@lighthouseschool.co.uk::7ce19fb1-1ad7-4e41-acd4-f8db8a3a9fa4" providerId="AD" clId="Web-{93FBAA49-4A2C-6584-EFAC-709255DDBD5F}" dt="2026-10-15T15:11:15.647" v="3671" actId="20577"/>
          <ac:spMkLst>
            <pc:docMk/>
            <pc:sldMk cId="2986904455" sldId="403"/>
            <ac:spMk id="4" creationId="{5670D023-7FBB-9369-F560-E755AA8E4963}"/>
          </ac:spMkLst>
        </pc:spChg>
        <pc:graphicFrameChg chg="del mod modGraphic">
          <ac:chgData name="Joanne Tunnicliffe" userId="S::joanne.tunnicliffe@lighthouseschool.co.uk::7ce19fb1-1ad7-4e41-acd4-f8db8a3a9fa4" providerId="AD" clId="Web-{93FBAA49-4A2C-6584-EFAC-709255DDBD5F}" dt="2026-10-15T14:22:24.649" v="2972"/>
          <ac:graphicFrameMkLst>
            <pc:docMk/>
            <pc:sldMk cId="2986904455" sldId="403"/>
            <ac:graphicFrameMk id="5" creationId="{BE436E0D-FCE7-09FC-61CB-E36DB0D46BC1}"/>
          </ac:graphicFrameMkLst>
        </pc:graphicFrameChg>
        <pc:picChg chg="add">
          <ac:chgData name="Joanne Tunnicliffe" userId="S::joanne.tunnicliffe@lighthouseschool.co.uk::7ce19fb1-1ad7-4e41-acd4-f8db8a3a9fa4" providerId="AD" clId="Web-{93FBAA49-4A2C-6584-EFAC-709255DDBD5F}" dt="2026-10-15T15:06:11.573" v="3605"/>
          <ac:picMkLst>
            <pc:docMk/>
            <pc:sldMk cId="2986904455" sldId="403"/>
            <ac:picMk id="7" creationId="{9A29D5E6-44F4-71B1-9DBE-16B3D3E10EA1}"/>
          </ac:picMkLst>
        </pc:picChg>
        <pc:picChg chg="add">
          <ac:chgData name="Joanne Tunnicliffe" userId="S::joanne.tunnicliffe@lighthouseschool.co.uk::7ce19fb1-1ad7-4e41-acd4-f8db8a3a9fa4" providerId="AD" clId="Web-{93FBAA49-4A2C-6584-EFAC-709255DDBD5F}" dt="2026-10-15T15:06:17.402" v="3606"/>
          <ac:picMkLst>
            <pc:docMk/>
            <pc:sldMk cId="2986904455" sldId="403"/>
            <ac:picMk id="9" creationId="{83D1F76A-CABA-7281-8F0B-A2E9FC8C755A}"/>
          </ac:picMkLst>
        </pc:picChg>
      </pc:sldChg>
      <pc:sldChg chg="modSp del">
        <pc:chgData name="Joanne Tunnicliffe" userId="S::joanne.tunnicliffe@lighthouseschool.co.uk::7ce19fb1-1ad7-4e41-acd4-f8db8a3a9fa4" providerId="AD" clId="Web-{93FBAA49-4A2C-6584-EFAC-709255DDBD5F}" dt="2026-10-15T15:05:06.243" v="3590"/>
        <pc:sldMkLst>
          <pc:docMk/>
          <pc:sldMk cId="2946475661" sldId="404"/>
        </pc:sldMkLst>
        <pc:spChg chg="mod">
          <ac:chgData name="Joanne Tunnicliffe" userId="S::joanne.tunnicliffe@lighthouseschool.co.uk::7ce19fb1-1ad7-4e41-acd4-f8db8a3a9fa4" providerId="AD" clId="Web-{93FBAA49-4A2C-6584-EFAC-709255DDBD5F}" dt="2026-10-15T14:04:10.874" v="2822" actId="20577"/>
          <ac:spMkLst>
            <pc:docMk/>
            <pc:sldMk cId="2946475661" sldId="404"/>
            <ac:spMk id="7" creationId="{E0B66790-3C5F-9A91-C5F0-00DD5634210C}"/>
          </ac:spMkLst>
        </pc:spChg>
      </pc:sldChg>
      <pc:sldChg chg="addSp delSp modSp">
        <pc:chgData name="Joanne Tunnicliffe" userId="S::joanne.tunnicliffe@lighthouseschool.co.uk::7ce19fb1-1ad7-4e41-acd4-f8db8a3a9fa4" providerId="AD" clId="Web-{93FBAA49-4A2C-6584-EFAC-709255DDBD5F}" dt="2026-10-15T15:05:39.807" v="3595"/>
        <pc:sldMkLst>
          <pc:docMk/>
          <pc:sldMk cId="1032635709" sldId="405"/>
        </pc:sldMkLst>
        <pc:spChg chg="add del">
          <ac:chgData name="Joanne Tunnicliffe" userId="S::joanne.tunnicliffe@lighthouseschool.co.uk::7ce19fb1-1ad7-4e41-acd4-f8db8a3a9fa4" providerId="AD" clId="Web-{93FBAA49-4A2C-6584-EFAC-709255DDBD5F}" dt="2026-10-15T13:57:46.704" v="2512"/>
          <ac:spMkLst>
            <pc:docMk/>
            <pc:sldMk cId="1032635709" sldId="405"/>
            <ac:spMk id="4" creationId="{538BB902-82D4-6847-AFC9-D464F83E0202}"/>
          </ac:spMkLst>
        </pc:spChg>
        <pc:spChg chg="mod">
          <ac:chgData name="Joanne Tunnicliffe" userId="S::joanne.tunnicliffe@lighthouseschool.co.uk::7ce19fb1-1ad7-4e41-acd4-f8db8a3a9fa4" providerId="AD" clId="Web-{93FBAA49-4A2C-6584-EFAC-709255DDBD5F}" dt="2026-10-15T13:57:56.767" v="2515" actId="1076"/>
          <ac:spMkLst>
            <pc:docMk/>
            <pc:sldMk cId="1032635709" sldId="405"/>
            <ac:spMk id="7" creationId="{85513D95-C7AB-7D81-818C-A0855A842AFF}"/>
          </ac:spMkLst>
        </pc:spChg>
        <pc:spChg chg="mod">
          <ac:chgData name="Joanne Tunnicliffe" userId="S::joanne.tunnicliffe@lighthouseschool.co.uk::7ce19fb1-1ad7-4e41-acd4-f8db8a3a9fa4" providerId="AD" clId="Web-{93FBAA49-4A2C-6584-EFAC-709255DDBD5F}" dt="2026-10-15T14:06:21.785" v="2827" actId="20577"/>
          <ac:spMkLst>
            <pc:docMk/>
            <pc:sldMk cId="1032635709" sldId="405"/>
            <ac:spMk id="9" creationId="{14C8A627-81AE-F369-07EF-740D7ABBC235}"/>
          </ac:spMkLst>
        </pc:spChg>
        <pc:spChg chg="add del mod">
          <ac:chgData name="Joanne Tunnicliffe" userId="S::joanne.tunnicliffe@lighthouseschool.co.uk::7ce19fb1-1ad7-4e41-acd4-f8db8a3a9fa4" providerId="AD" clId="Web-{93FBAA49-4A2C-6584-EFAC-709255DDBD5F}" dt="2026-10-15T13:58:44.596" v="2524"/>
          <ac:spMkLst>
            <pc:docMk/>
            <pc:sldMk cId="1032635709" sldId="405"/>
            <ac:spMk id="10" creationId="{026A0D12-D31B-C69C-8D62-31C254B50A55}"/>
          </ac:spMkLst>
        </pc:spChg>
        <pc:picChg chg="del">
          <ac:chgData name="Joanne Tunnicliffe" userId="S::joanne.tunnicliffe@lighthouseschool.co.uk::7ce19fb1-1ad7-4e41-acd4-f8db8a3a9fa4" providerId="AD" clId="Web-{93FBAA49-4A2C-6584-EFAC-709255DDBD5F}" dt="2026-10-15T15:05:37.994" v="3594"/>
          <ac:picMkLst>
            <pc:docMk/>
            <pc:sldMk cId="1032635709" sldId="405"/>
            <ac:picMk id="6" creationId="{E0B89560-185B-F3D2-9850-E74456D098A2}"/>
          </ac:picMkLst>
        </pc:picChg>
        <pc:picChg chg="add">
          <ac:chgData name="Joanne Tunnicliffe" userId="S::joanne.tunnicliffe@lighthouseschool.co.uk::7ce19fb1-1ad7-4e41-acd4-f8db8a3a9fa4" providerId="AD" clId="Web-{93FBAA49-4A2C-6584-EFAC-709255DDBD5F}" dt="2026-10-15T15:05:39.807" v="3595"/>
          <ac:picMkLst>
            <pc:docMk/>
            <pc:sldMk cId="1032635709" sldId="405"/>
            <ac:picMk id="12" creationId="{18E4CBD1-7EE1-40AB-5027-F2B5D79A051D}"/>
          </ac:picMkLst>
        </pc:picChg>
      </pc:sldChg>
      <pc:sldChg chg="addSp delSp modSp">
        <pc:chgData name="Joanne Tunnicliffe" userId="S::joanne.tunnicliffe@lighthouseschool.co.uk::7ce19fb1-1ad7-4e41-acd4-f8db8a3a9fa4" providerId="AD" clId="Web-{93FBAA49-4A2C-6584-EFAC-709255DDBD5F}" dt="2026-10-15T15:06:02.057" v="3604" actId="1076"/>
        <pc:sldMkLst>
          <pc:docMk/>
          <pc:sldMk cId="3041395443" sldId="406"/>
        </pc:sldMkLst>
        <pc:picChg chg="add">
          <ac:chgData name="Joanne Tunnicliffe" userId="S::joanne.tunnicliffe@lighthouseschool.co.uk::7ce19fb1-1ad7-4e41-acd4-f8db8a3a9fa4" providerId="AD" clId="Web-{93FBAA49-4A2C-6584-EFAC-709255DDBD5F}" dt="2026-10-15T15:06:00.104" v="3603"/>
          <ac:picMkLst>
            <pc:docMk/>
            <pc:sldMk cId="3041395443" sldId="406"/>
            <ac:picMk id="4" creationId="{031D6AEC-E7C7-4E22-5052-3D3D595EA9FE}"/>
          </ac:picMkLst>
        </pc:picChg>
        <pc:picChg chg="mod">
          <ac:chgData name="Joanne Tunnicliffe" userId="S::joanne.tunnicliffe@lighthouseschool.co.uk::7ce19fb1-1ad7-4e41-acd4-f8db8a3a9fa4" providerId="AD" clId="Web-{93FBAA49-4A2C-6584-EFAC-709255DDBD5F}" dt="2026-10-15T15:06:02.057" v="3604" actId="1076"/>
          <ac:picMkLst>
            <pc:docMk/>
            <pc:sldMk cId="3041395443" sldId="406"/>
            <ac:picMk id="5" creationId="{6E6D1D54-077F-FA46-A9B5-AC7E7CFB177C}"/>
          </ac:picMkLst>
        </pc:picChg>
        <pc:picChg chg="del">
          <ac:chgData name="Joanne Tunnicliffe" userId="S::joanne.tunnicliffe@lighthouseschool.co.uk::7ce19fb1-1ad7-4e41-acd4-f8db8a3a9fa4" providerId="AD" clId="Web-{93FBAA49-4A2C-6584-EFAC-709255DDBD5F}" dt="2026-10-15T15:05:56.995" v="3602"/>
          <ac:picMkLst>
            <pc:docMk/>
            <pc:sldMk cId="3041395443" sldId="406"/>
            <ac:picMk id="6" creationId="{56D5261A-6060-538B-CD04-36C571AB458E}"/>
          </ac:picMkLst>
        </pc:picChg>
      </pc:sldChg>
      <pc:sldChg chg="addSp delSp modSp">
        <pc:chgData name="Joanne Tunnicliffe" userId="S::joanne.tunnicliffe@lighthouseschool.co.uk::7ce19fb1-1ad7-4e41-acd4-f8db8a3a9fa4" providerId="AD" clId="Web-{93FBAA49-4A2C-6584-EFAC-709255DDBD5F}" dt="2026-10-15T15:05:44.635" v="3597"/>
        <pc:sldMkLst>
          <pc:docMk/>
          <pc:sldMk cId="902150663" sldId="407"/>
        </pc:sldMkLst>
        <pc:spChg chg="mod">
          <ac:chgData name="Joanne Tunnicliffe" userId="S::joanne.tunnicliffe@lighthouseschool.co.uk::7ce19fb1-1ad7-4e41-acd4-f8db8a3a9fa4" providerId="AD" clId="Web-{93FBAA49-4A2C-6584-EFAC-709255DDBD5F}" dt="2026-10-15T14:07:06.756" v="2834" actId="1076"/>
          <ac:spMkLst>
            <pc:docMk/>
            <pc:sldMk cId="902150663" sldId="407"/>
            <ac:spMk id="7" creationId="{3942AAB7-6594-646F-5F73-5FE49983D7B1}"/>
          </ac:spMkLst>
        </pc:spChg>
        <pc:spChg chg="mod">
          <ac:chgData name="Joanne Tunnicliffe" userId="S::joanne.tunnicliffe@lighthouseschool.co.uk::7ce19fb1-1ad7-4e41-acd4-f8db8a3a9fa4" providerId="AD" clId="Web-{93FBAA49-4A2C-6584-EFAC-709255DDBD5F}" dt="2026-10-15T14:16:27.667" v="2904" actId="20577"/>
          <ac:spMkLst>
            <pc:docMk/>
            <pc:sldMk cId="902150663" sldId="407"/>
            <ac:spMk id="9" creationId="{B30B6F70-77EF-3F35-A30E-094A4F7223D8}"/>
          </ac:spMkLst>
        </pc:spChg>
        <pc:picChg chg="add">
          <ac:chgData name="Joanne Tunnicliffe" userId="S::joanne.tunnicliffe@lighthouseschool.co.uk::7ce19fb1-1ad7-4e41-acd4-f8db8a3a9fa4" providerId="AD" clId="Web-{93FBAA49-4A2C-6584-EFAC-709255DDBD5F}" dt="2026-10-15T15:05:44.635" v="3597"/>
          <ac:picMkLst>
            <pc:docMk/>
            <pc:sldMk cId="902150663" sldId="407"/>
            <ac:picMk id="4" creationId="{323E9A15-86C6-0553-1C8D-6B8992D4A90B}"/>
          </ac:picMkLst>
        </pc:picChg>
        <pc:picChg chg="del">
          <ac:chgData name="Joanne Tunnicliffe" userId="S::joanne.tunnicliffe@lighthouseschool.co.uk::7ce19fb1-1ad7-4e41-acd4-f8db8a3a9fa4" providerId="AD" clId="Web-{93FBAA49-4A2C-6584-EFAC-709255DDBD5F}" dt="2026-10-15T15:05:43.057" v="3596"/>
          <ac:picMkLst>
            <pc:docMk/>
            <pc:sldMk cId="902150663" sldId="407"/>
            <ac:picMk id="6" creationId="{8C008055-2D8B-1737-9090-1084B1E1FCC3}"/>
          </ac:picMkLst>
        </pc:picChg>
      </pc:sldChg>
      <pc:sldChg chg="addSp delSp modSp add replId">
        <pc:chgData name="Joanne Tunnicliffe" userId="S::joanne.tunnicliffe@lighthouseschool.co.uk::7ce19fb1-1ad7-4e41-acd4-f8db8a3a9fa4" providerId="AD" clId="Web-{93FBAA49-4A2C-6584-EFAC-709255DDBD5F}" dt="2026-10-15T15:05:32.806" v="3593" actId="14100"/>
        <pc:sldMkLst>
          <pc:docMk/>
          <pc:sldMk cId="4098534096" sldId="408"/>
        </pc:sldMkLst>
        <pc:spChg chg="add">
          <ac:chgData name="Joanne Tunnicliffe" userId="S::joanne.tunnicliffe@lighthouseschool.co.uk::7ce19fb1-1ad7-4e41-acd4-f8db8a3a9fa4" providerId="AD" clId="Web-{93FBAA49-4A2C-6584-EFAC-709255DDBD5F}" dt="2026-10-14T08:21:02.906" v="158"/>
          <ac:spMkLst>
            <pc:docMk/>
            <pc:sldMk cId="4098534096" sldId="408"/>
            <ac:spMk id="4" creationId="{EEE17CAD-7439-46FE-53EB-2DCAB2D23D83}"/>
          </ac:spMkLst>
        </pc:spChg>
        <pc:spChg chg="del">
          <ac:chgData name="Joanne Tunnicliffe" userId="S::joanne.tunnicliffe@lighthouseschool.co.uk::7ce19fb1-1ad7-4e41-acd4-f8db8a3a9fa4" providerId="AD" clId="Web-{93FBAA49-4A2C-6584-EFAC-709255DDBD5F}" dt="2026-10-15T13:47:37.714" v="2220"/>
          <ac:spMkLst>
            <pc:docMk/>
            <pc:sldMk cId="4098534096" sldId="408"/>
            <ac:spMk id="7" creationId="{92C7E190-BAAB-0D1C-FCC3-3CCA20DB6B8E}"/>
          </ac:spMkLst>
        </pc:spChg>
        <pc:spChg chg="add mod">
          <ac:chgData name="Joanne Tunnicliffe" userId="S::joanne.tunnicliffe@lighthouseschool.co.uk::7ce19fb1-1ad7-4e41-acd4-f8db8a3a9fa4" providerId="AD" clId="Web-{93FBAA49-4A2C-6584-EFAC-709255DDBD5F}" dt="2026-10-15T14:04:05.749" v="2821" actId="20577"/>
          <ac:spMkLst>
            <pc:docMk/>
            <pc:sldMk cId="4098534096" sldId="408"/>
            <ac:spMk id="8" creationId="{1316BBC5-3308-99AC-42FA-44B5F345099C}"/>
          </ac:spMkLst>
        </pc:spChg>
        <pc:spChg chg="add mod">
          <ac:chgData name="Joanne Tunnicliffe" userId="S::joanne.tunnicliffe@lighthouseschool.co.uk::7ce19fb1-1ad7-4e41-acd4-f8db8a3a9fa4" providerId="AD" clId="Web-{93FBAA49-4A2C-6584-EFAC-709255DDBD5F}" dt="2026-10-15T14:04:26.171" v="2825" actId="20577"/>
          <ac:spMkLst>
            <pc:docMk/>
            <pc:sldMk cId="4098534096" sldId="408"/>
            <ac:spMk id="9" creationId="{E0C26F0F-AB87-4106-02C6-965C890CF559}"/>
          </ac:spMkLst>
        </pc:spChg>
        <pc:picChg chg="mod">
          <ac:chgData name="Joanne Tunnicliffe" userId="S::joanne.tunnicliffe@lighthouseschool.co.uk::7ce19fb1-1ad7-4e41-acd4-f8db8a3a9fa4" providerId="AD" clId="Web-{93FBAA49-4A2C-6584-EFAC-709255DDBD5F}" dt="2026-10-15T15:05:32.806" v="3593" actId="14100"/>
          <ac:picMkLst>
            <pc:docMk/>
            <pc:sldMk cId="4098534096" sldId="408"/>
            <ac:picMk id="6" creationId="{FC4CFDC5-9873-866D-8BA2-EE0ED38A5B89}"/>
          </ac:picMkLst>
        </pc:picChg>
      </pc:sldChg>
      <pc:sldChg chg="addSp delSp modSp add replId">
        <pc:chgData name="Joanne Tunnicliffe" userId="S::joanne.tunnicliffe@lighthouseschool.co.uk::7ce19fb1-1ad7-4e41-acd4-f8db8a3a9fa4" providerId="AD" clId="Web-{93FBAA49-4A2C-6584-EFAC-709255DDBD5F}" dt="2026-10-15T15:10:37.802" v="3666" actId="20577"/>
        <pc:sldMkLst>
          <pc:docMk/>
          <pc:sldMk cId="4127036044" sldId="409"/>
        </pc:sldMkLst>
        <pc:spChg chg="mod">
          <ac:chgData name="Joanne Tunnicliffe" userId="S::joanne.tunnicliffe@lighthouseschool.co.uk::7ce19fb1-1ad7-4e41-acd4-f8db8a3a9fa4" providerId="AD" clId="Web-{93FBAA49-4A2C-6584-EFAC-709255DDBD5F}" dt="2026-10-14T09:01:04.924" v="287" actId="14100"/>
          <ac:spMkLst>
            <pc:docMk/>
            <pc:sldMk cId="4127036044" sldId="409"/>
            <ac:spMk id="7" creationId="{6785DE63-53BF-6AF6-FA82-770ACF6643EB}"/>
          </ac:spMkLst>
        </pc:spChg>
        <pc:spChg chg="add mod">
          <ac:chgData name="Joanne Tunnicliffe" userId="S::joanne.tunnicliffe@lighthouseschool.co.uk::7ce19fb1-1ad7-4e41-acd4-f8db8a3a9fa4" providerId="AD" clId="Web-{93FBAA49-4A2C-6584-EFAC-709255DDBD5F}" dt="2026-10-15T15:10:37.802" v="3666" actId="20577"/>
          <ac:spMkLst>
            <pc:docMk/>
            <pc:sldMk cId="4127036044" sldId="409"/>
            <ac:spMk id="8" creationId="{D525DC09-BA1F-3670-1175-B340C3FB067B}"/>
          </ac:spMkLst>
        </pc:spChg>
        <pc:graphicFrameChg chg="add mod modGraphic">
          <ac:chgData name="Joanne Tunnicliffe" userId="S::joanne.tunnicliffe@lighthouseschool.co.uk::7ce19fb1-1ad7-4e41-acd4-f8db8a3a9fa4" providerId="AD" clId="Web-{93FBAA49-4A2C-6584-EFAC-709255DDBD5F}" dt="2026-10-15T15:10:27.630" v="3665"/>
          <ac:graphicFrameMkLst>
            <pc:docMk/>
            <pc:sldMk cId="4127036044" sldId="409"/>
            <ac:graphicFrameMk id="4" creationId="{A8CC54CB-7F58-DF1F-84AE-47FE9FD817BC}"/>
          </ac:graphicFrameMkLst>
        </pc:graphicFrameChg>
        <pc:picChg chg="del">
          <ac:chgData name="Joanne Tunnicliffe" userId="S::joanne.tunnicliffe@lighthouseschool.co.uk::7ce19fb1-1ad7-4e41-acd4-f8db8a3a9fa4" providerId="AD" clId="Web-{93FBAA49-4A2C-6584-EFAC-709255DDBD5F}" dt="2026-10-15T15:05:47.869" v="3598"/>
          <ac:picMkLst>
            <pc:docMk/>
            <pc:sldMk cId="4127036044" sldId="409"/>
            <ac:picMk id="6" creationId="{E909D2EF-CA6D-006F-174E-70B64C9C65B8}"/>
          </ac:picMkLst>
        </pc:picChg>
        <pc:picChg chg="add">
          <ac:chgData name="Joanne Tunnicliffe" userId="S::joanne.tunnicliffe@lighthouseschool.co.uk::7ce19fb1-1ad7-4e41-acd4-f8db8a3a9fa4" providerId="AD" clId="Web-{93FBAA49-4A2C-6584-EFAC-709255DDBD5F}" dt="2026-10-15T15:05:49.463" v="3599"/>
          <ac:picMkLst>
            <pc:docMk/>
            <pc:sldMk cId="4127036044" sldId="409"/>
            <ac:picMk id="9" creationId="{62073BE2-7A41-32B0-8568-5FCFED8F4468}"/>
          </ac:picMkLst>
        </pc:picChg>
      </pc:sldChg>
      <pc:sldChg chg="addSp delSp modSp add ord replId">
        <pc:chgData name="Joanne Tunnicliffe" userId="S::joanne.tunnicliffe@lighthouseschool.co.uk::7ce19fb1-1ad7-4e41-acd4-f8db8a3a9fa4" providerId="AD" clId="Web-{93FBAA49-4A2C-6584-EFAC-709255DDBD5F}" dt="2026-10-15T15:07:42.483" v="3631"/>
        <pc:sldMkLst>
          <pc:docMk/>
          <pc:sldMk cId="3574546795" sldId="410"/>
        </pc:sldMkLst>
        <pc:spChg chg="add mod">
          <ac:chgData name="Joanne Tunnicliffe" userId="S::joanne.tunnicliffe@lighthouseschool.co.uk::7ce19fb1-1ad7-4e41-acd4-f8db8a3a9fa4" providerId="AD" clId="Web-{93FBAA49-4A2C-6584-EFAC-709255DDBD5F}" dt="2026-10-14T11:57:10.152" v="2055" actId="1076"/>
          <ac:spMkLst>
            <pc:docMk/>
            <pc:sldMk cId="3574546795" sldId="410"/>
            <ac:spMk id="2" creationId="{73974D05-42B9-7175-B774-18B06BE85EAA}"/>
          </ac:spMkLst>
        </pc:spChg>
        <pc:spChg chg="mod">
          <ac:chgData name="Joanne Tunnicliffe" userId="S::joanne.tunnicliffe@lighthouseschool.co.uk::7ce19fb1-1ad7-4e41-acd4-f8db8a3a9fa4" providerId="AD" clId="Web-{93FBAA49-4A2C-6584-EFAC-709255DDBD5F}" dt="2026-10-14T11:57:05.746" v="2054" actId="20577"/>
          <ac:spMkLst>
            <pc:docMk/>
            <pc:sldMk cId="3574546795" sldId="410"/>
            <ac:spMk id="26626" creationId="{0B2C2E3C-8530-563F-AEB3-1802E6108183}"/>
          </ac:spMkLst>
        </pc:spChg>
        <pc:picChg chg="del">
          <ac:chgData name="Joanne Tunnicliffe" userId="S::joanne.tunnicliffe@lighthouseschool.co.uk::7ce19fb1-1ad7-4e41-acd4-f8db8a3a9fa4" providerId="AD" clId="Web-{93FBAA49-4A2C-6584-EFAC-709255DDBD5F}" dt="2026-10-15T15:07:40.905" v="3630"/>
          <ac:picMkLst>
            <pc:docMk/>
            <pc:sldMk cId="3574546795" sldId="410"/>
            <ac:picMk id="3" creationId="{A41D53AB-9840-66F8-8835-626DBCE62907}"/>
          </ac:picMkLst>
        </pc:picChg>
        <pc:picChg chg="add">
          <ac:chgData name="Joanne Tunnicliffe" userId="S::joanne.tunnicliffe@lighthouseschool.co.uk::7ce19fb1-1ad7-4e41-acd4-f8db8a3a9fa4" providerId="AD" clId="Web-{93FBAA49-4A2C-6584-EFAC-709255DDBD5F}" dt="2026-10-15T15:07:42.483" v="3631"/>
          <ac:picMkLst>
            <pc:docMk/>
            <pc:sldMk cId="3574546795" sldId="410"/>
            <ac:picMk id="6" creationId="{4B417DEE-DF04-FB39-AF44-9F24160113CF}"/>
          </ac:picMkLst>
        </pc:picChg>
      </pc:sldChg>
      <pc:sldChg chg="addSp delSp modSp add replId">
        <pc:chgData name="Joanne Tunnicliffe" userId="S::joanne.tunnicliffe@lighthouseschool.co.uk::7ce19fb1-1ad7-4e41-acd4-f8db8a3a9fa4" providerId="AD" clId="Web-{93FBAA49-4A2C-6584-EFAC-709255DDBD5F}" dt="2026-10-15T15:10:53.662" v="3669" actId="20577"/>
        <pc:sldMkLst>
          <pc:docMk/>
          <pc:sldMk cId="25297572" sldId="411"/>
        </pc:sldMkLst>
        <pc:spChg chg="mod">
          <ac:chgData name="Joanne Tunnicliffe" userId="S::joanne.tunnicliffe@lighthouseschool.co.uk::7ce19fb1-1ad7-4e41-acd4-f8db8a3a9fa4" providerId="AD" clId="Web-{93FBAA49-4A2C-6584-EFAC-709255DDBD5F}" dt="2026-10-15T14:17:19.872" v="2907" actId="14100"/>
          <ac:spMkLst>
            <pc:docMk/>
            <pc:sldMk cId="25297572" sldId="411"/>
            <ac:spMk id="7" creationId="{CEF5F02E-2FB5-8BE7-2636-E4852A5B66E8}"/>
          </ac:spMkLst>
        </pc:spChg>
        <pc:spChg chg="mod">
          <ac:chgData name="Joanne Tunnicliffe" userId="S::joanne.tunnicliffe@lighthouseschool.co.uk::7ce19fb1-1ad7-4e41-acd4-f8db8a3a9fa4" providerId="AD" clId="Web-{93FBAA49-4A2C-6584-EFAC-709255DDBD5F}" dt="2026-10-15T15:10:53.662" v="3669" actId="20577"/>
          <ac:spMkLst>
            <pc:docMk/>
            <pc:sldMk cId="25297572" sldId="411"/>
            <ac:spMk id="8" creationId="{2C131AF9-7B12-9F6C-F02D-14C071CDB589}"/>
          </ac:spMkLst>
        </pc:spChg>
        <pc:picChg chg="add">
          <ac:chgData name="Joanne Tunnicliffe" userId="S::joanne.tunnicliffe@lighthouseschool.co.uk::7ce19fb1-1ad7-4e41-acd4-f8db8a3a9fa4" providerId="AD" clId="Web-{93FBAA49-4A2C-6584-EFAC-709255DDBD5F}" dt="2026-10-15T15:05:53.745" v="3601"/>
          <ac:picMkLst>
            <pc:docMk/>
            <pc:sldMk cId="25297572" sldId="411"/>
            <ac:picMk id="4" creationId="{0738A78A-DAAD-05B9-C37D-AC2F5FC4BEFC}"/>
          </ac:picMkLst>
        </pc:picChg>
        <pc:picChg chg="del">
          <ac:chgData name="Joanne Tunnicliffe" userId="S::joanne.tunnicliffe@lighthouseschool.co.uk::7ce19fb1-1ad7-4e41-acd4-f8db8a3a9fa4" providerId="AD" clId="Web-{93FBAA49-4A2C-6584-EFAC-709255DDBD5F}" dt="2026-10-15T15:05:52.135" v="3600"/>
          <ac:picMkLst>
            <pc:docMk/>
            <pc:sldMk cId="25297572" sldId="411"/>
            <ac:picMk id="6" creationId="{C098645C-2D1E-54C5-C581-309B17ABF271}"/>
          </ac:picMkLst>
        </pc:picChg>
      </pc:sldChg>
      <pc:sldChg chg="addSp delSp modSp add replId">
        <pc:chgData name="Joanne Tunnicliffe" userId="S::joanne.tunnicliffe@lighthouseschool.co.uk::7ce19fb1-1ad7-4e41-acd4-f8db8a3a9fa4" providerId="AD" clId="Web-{93FBAA49-4A2C-6584-EFAC-709255DDBD5F}" dt="2026-10-15T15:13:20.449" v="3710" actId="20577"/>
        <pc:sldMkLst>
          <pc:docMk/>
          <pc:sldMk cId="2248135134" sldId="412"/>
        </pc:sldMkLst>
        <pc:spChg chg="mod">
          <ac:chgData name="Joanne Tunnicliffe" userId="S::joanne.tunnicliffe@lighthouseschool.co.uk::7ce19fb1-1ad7-4e41-acd4-f8db8a3a9fa4" providerId="AD" clId="Web-{93FBAA49-4A2C-6584-EFAC-709255DDBD5F}" dt="2026-10-14T10:48:32.887" v="1602" actId="20577"/>
          <ac:spMkLst>
            <pc:docMk/>
            <pc:sldMk cId="2248135134" sldId="412"/>
            <ac:spMk id="2" creationId="{88F305D0-0972-F233-6D95-986A97EA7959}"/>
          </ac:spMkLst>
        </pc:spChg>
        <pc:spChg chg="add mod">
          <ac:chgData name="Joanne Tunnicliffe" userId="S::joanne.tunnicliffe@lighthouseschool.co.uk::7ce19fb1-1ad7-4e41-acd4-f8db8a3a9fa4" providerId="AD" clId="Web-{93FBAA49-4A2C-6584-EFAC-709255DDBD5F}" dt="2026-10-15T15:13:07.323" v="3707" actId="20577"/>
          <ac:spMkLst>
            <pc:docMk/>
            <pc:sldMk cId="2248135134" sldId="412"/>
            <ac:spMk id="3" creationId="{9D775357-DEF5-777E-AF97-EB8AA29193A8}"/>
          </ac:spMkLst>
        </pc:spChg>
        <pc:spChg chg="add mod">
          <ac:chgData name="Joanne Tunnicliffe" userId="S::joanne.tunnicliffe@lighthouseschool.co.uk::7ce19fb1-1ad7-4e41-acd4-f8db8a3a9fa4" providerId="AD" clId="Web-{93FBAA49-4A2C-6584-EFAC-709255DDBD5F}" dt="2026-10-15T15:13:20.449" v="3710" actId="20577"/>
          <ac:spMkLst>
            <pc:docMk/>
            <pc:sldMk cId="2248135134" sldId="412"/>
            <ac:spMk id="4" creationId="{735786C4-ADEF-B162-2F0F-BCEE8FFA485A}"/>
          </ac:spMkLst>
        </pc:spChg>
        <pc:spChg chg="add mod">
          <ac:chgData name="Joanne Tunnicliffe" userId="S::joanne.tunnicliffe@lighthouseschool.co.uk::7ce19fb1-1ad7-4e41-acd4-f8db8a3a9fa4" providerId="AD" clId="Web-{93FBAA49-4A2C-6584-EFAC-709255DDBD5F}" dt="2026-10-14T11:35:24.146" v="1735" actId="1076"/>
          <ac:spMkLst>
            <pc:docMk/>
            <pc:sldMk cId="2248135134" sldId="412"/>
            <ac:spMk id="7" creationId="{1FB8A59B-8AE5-B980-C89A-5DB517C5972A}"/>
          </ac:spMkLst>
        </pc:spChg>
        <pc:picChg chg="add mod modCrop">
          <ac:chgData name="Joanne Tunnicliffe" userId="S::joanne.tunnicliffe@lighthouseschool.co.uk::7ce19fb1-1ad7-4e41-acd4-f8db8a3a9fa4" providerId="AD" clId="Web-{93FBAA49-4A2C-6584-EFAC-709255DDBD5F}" dt="2026-10-14T11:42:59.600" v="1988" actId="1076"/>
          <ac:picMkLst>
            <pc:docMk/>
            <pc:sldMk cId="2248135134" sldId="412"/>
            <ac:picMk id="5" creationId="{53E2E3C4-0D36-BD0A-B04E-6005F3E578F8}"/>
          </ac:picMkLst>
        </pc:picChg>
        <pc:picChg chg="add mod modCrop">
          <ac:chgData name="Joanne Tunnicliffe" userId="S::joanne.tunnicliffe@lighthouseschool.co.uk::7ce19fb1-1ad7-4e41-acd4-f8db8a3a9fa4" providerId="AD" clId="Web-{93FBAA49-4A2C-6584-EFAC-709255DDBD5F}" dt="2026-10-14T11:42:51.303" v="1987" actId="14100"/>
          <ac:picMkLst>
            <pc:docMk/>
            <pc:sldMk cId="2248135134" sldId="412"/>
            <ac:picMk id="6" creationId="{6AA3D9CB-C1F1-5C5A-A2E8-65816B2ED340}"/>
          </ac:picMkLst>
        </pc:picChg>
      </pc:sldChg>
      <pc:sldChg chg="delSp modSp add replId">
        <pc:chgData name="Joanne Tunnicliffe" userId="S::joanne.tunnicliffe@lighthouseschool.co.uk::7ce19fb1-1ad7-4e41-acd4-f8db8a3a9fa4" providerId="AD" clId="Web-{93FBAA49-4A2C-6584-EFAC-709255DDBD5F}" dt="2026-10-15T14:29:53.228" v="3386" actId="20577"/>
        <pc:sldMkLst>
          <pc:docMk/>
          <pc:sldMk cId="2923306856" sldId="413"/>
        </pc:sldMkLst>
        <pc:spChg chg="mod">
          <ac:chgData name="Joanne Tunnicliffe" userId="S::joanne.tunnicliffe@lighthouseschool.co.uk::7ce19fb1-1ad7-4e41-acd4-f8db8a3a9fa4" providerId="AD" clId="Web-{93FBAA49-4A2C-6584-EFAC-709255DDBD5F}" dt="2026-10-14T11:40:40.768" v="1957" actId="20577"/>
          <ac:spMkLst>
            <pc:docMk/>
            <pc:sldMk cId="2923306856" sldId="413"/>
            <ac:spMk id="2" creationId="{1FD6E61D-8B2E-9DBF-35D9-5AF489EA9B5F}"/>
          </ac:spMkLst>
        </pc:spChg>
        <pc:spChg chg="mod">
          <ac:chgData name="Joanne Tunnicliffe" userId="S::joanne.tunnicliffe@lighthouseschool.co.uk::7ce19fb1-1ad7-4e41-acd4-f8db8a3a9fa4" providerId="AD" clId="Web-{93FBAA49-4A2C-6584-EFAC-709255DDBD5F}" dt="2026-10-15T14:29:05.054" v="3381" actId="20577"/>
          <ac:spMkLst>
            <pc:docMk/>
            <pc:sldMk cId="2923306856" sldId="413"/>
            <ac:spMk id="3" creationId="{8917C369-424E-53E2-CE81-92F934958BE9}"/>
          </ac:spMkLst>
        </pc:spChg>
        <pc:spChg chg="mod">
          <ac:chgData name="Joanne Tunnicliffe" userId="S::joanne.tunnicliffe@lighthouseschool.co.uk::7ce19fb1-1ad7-4e41-acd4-f8db8a3a9fa4" providerId="AD" clId="Web-{93FBAA49-4A2C-6584-EFAC-709255DDBD5F}" dt="2026-10-15T14:29:53.228" v="3386" actId="20577"/>
          <ac:spMkLst>
            <pc:docMk/>
            <pc:sldMk cId="2923306856" sldId="413"/>
            <ac:spMk id="4" creationId="{60A0AEB3-D619-9115-AB59-FB28E031B07E}"/>
          </ac:spMkLst>
        </pc:spChg>
        <pc:spChg chg="mod">
          <ac:chgData name="Joanne Tunnicliffe" userId="S::joanne.tunnicliffe@lighthouseschool.co.uk::7ce19fb1-1ad7-4e41-acd4-f8db8a3a9fa4" providerId="AD" clId="Web-{93FBAA49-4A2C-6584-EFAC-709255DDBD5F}" dt="2026-10-14T11:41:25.879" v="1963" actId="1076"/>
          <ac:spMkLst>
            <pc:docMk/>
            <pc:sldMk cId="2923306856" sldId="413"/>
            <ac:spMk id="8" creationId="{443258BD-F47B-CCF8-202D-E548E50C7D74}"/>
          </ac:spMkLst>
        </pc:spChg>
        <pc:picChg chg="mod modCrop">
          <ac:chgData name="Joanne Tunnicliffe" userId="S::joanne.tunnicliffe@lighthouseschool.co.uk::7ce19fb1-1ad7-4e41-acd4-f8db8a3a9fa4" providerId="AD" clId="Web-{93FBAA49-4A2C-6584-EFAC-709255DDBD5F}" dt="2026-10-14T11:41:19.503" v="1962" actId="1076"/>
          <ac:picMkLst>
            <pc:docMk/>
            <pc:sldMk cId="2923306856" sldId="413"/>
            <ac:picMk id="6" creationId="{CD1AB622-F131-A166-8400-BA2DCE225993}"/>
          </ac:picMkLst>
        </pc:picChg>
      </pc:sldChg>
      <pc:sldChg chg="addSp delSp modSp add replId">
        <pc:chgData name="Joanne Tunnicliffe" userId="S::joanne.tunnicliffe@lighthouseschool.co.uk::7ce19fb1-1ad7-4e41-acd4-f8db8a3a9fa4" providerId="AD" clId="Web-{93FBAA49-4A2C-6584-EFAC-709255DDBD5F}" dt="2026-10-15T15:07:58.203" v="3639"/>
        <pc:sldMkLst>
          <pc:docMk/>
          <pc:sldMk cId="3233003476" sldId="414"/>
        </pc:sldMkLst>
        <pc:spChg chg="mod">
          <ac:chgData name="Joanne Tunnicliffe" userId="S::joanne.tunnicliffe@lighthouseschool.co.uk::7ce19fb1-1ad7-4e41-acd4-f8db8a3a9fa4" providerId="AD" clId="Web-{93FBAA49-4A2C-6584-EFAC-709255DDBD5F}" dt="2026-10-14T11:59:55.720" v="2159" actId="20577"/>
          <ac:spMkLst>
            <pc:docMk/>
            <pc:sldMk cId="3233003476" sldId="414"/>
            <ac:spMk id="2" creationId="{451D6388-F62E-634E-369F-85C1C78DDE93}"/>
          </ac:spMkLst>
        </pc:spChg>
        <pc:spChg chg="mod">
          <ac:chgData name="Joanne Tunnicliffe" userId="S::joanne.tunnicliffe@lighthouseschool.co.uk::7ce19fb1-1ad7-4e41-acd4-f8db8a3a9fa4" providerId="AD" clId="Web-{93FBAA49-4A2C-6584-EFAC-709255DDBD5F}" dt="2026-10-14T11:58:02.216" v="2059" actId="20577"/>
          <ac:spMkLst>
            <pc:docMk/>
            <pc:sldMk cId="3233003476" sldId="414"/>
            <ac:spMk id="26626" creationId="{8A8DB031-B61E-B8C7-2968-3169E8DEA29E}"/>
          </ac:spMkLst>
        </pc:spChg>
        <pc:picChg chg="del">
          <ac:chgData name="Joanne Tunnicliffe" userId="S::joanne.tunnicliffe@lighthouseschool.co.uk::7ce19fb1-1ad7-4e41-acd4-f8db8a3a9fa4" providerId="AD" clId="Web-{93FBAA49-4A2C-6584-EFAC-709255DDBD5F}" dt="2026-10-15T15:07:56.765" v="3638"/>
          <ac:picMkLst>
            <pc:docMk/>
            <pc:sldMk cId="3233003476" sldId="414"/>
            <ac:picMk id="3" creationId="{8B277CB8-A163-FE9F-2369-C9B6C9B56580}"/>
          </ac:picMkLst>
        </pc:picChg>
        <pc:picChg chg="add">
          <ac:chgData name="Joanne Tunnicliffe" userId="S::joanne.tunnicliffe@lighthouseschool.co.uk::7ce19fb1-1ad7-4e41-acd4-f8db8a3a9fa4" providerId="AD" clId="Web-{93FBAA49-4A2C-6584-EFAC-709255DDBD5F}" dt="2026-10-15T15:07:58.203" v="3639"/>
          <ac:picMkLst>
            <pc:docMk/>
            <pc:sldMk cId="3233003476" sldId="414"/>
            <ac:picMk id="6" creationId="{58E1BB5A-E5B4-158C-6935-1354C3470493}"/>
          </ac:picMkLst>
        </pc:picChg>
      </pc:sldChg>
      <pc:sldChg chg="addSp delSp modSp add ord replId">
        <pc:chgData name="Joanne Tunnicliffe" userId="S::joanne.tunnicliffe@lighthouseschool.co.uk::7ce19fb1-1ad7-4e41-acd4-f8db8a3a9fa4" providerId="AD" clId="Web-{93FBAA49-4A2C-6584-EFAC-709255DDBD5F}" dt="2026-10-15T15:06:51.715" v="3613"/>
        <pc:sldMkLst>
          <pc:docMk/>
          <pc:sldMk cId="3808995394" sldId="415"/>
        </pc:sldMkLst>
        <pc:spChg chg="mod">
          <ac:chgData name="Joanne Tunnicliffe" userId="S::joanne.tunnicliffe@lighthouseschool.co.uk::7ce19fb1-1ad7-4e41-acd4-f8db8a3a9fa4" providerId="AD" clId="Web-{93FBAA49-4A2C-6584-EFAC-709255DDBD5F}" dt="2026-10-15T14:42:05.130" v="3398" actId="20577"/>
          <ac:spMkLst>
            <pc:docMk/>
            <pc:sldMk cId="3808995394" sldId="415"/>
            <ac:spMk id="4" creationId="{A11DD0E2-440E-14C9-ED49-3835DD654F02}"/>
          </ac:spMkLst>
        </pc:spChg>
        <pc:picChg chg="del">
          <ac:chgData name="Joanne Tunnicliffe" userId="S::joanne.tunnicliffe@lighthouseschool.co.uk::7ce19fb1-1ad7-4e41-acd4-f8db8a3a9fa4" providerId="AD" clId="Web-{93FBAA49-4A2C-6584-EFAC-709255DDBD5F}" dt="2026-10-15T15:06:50.215" v="3612"/>
          <ac:picMkLst>
            <pc:docMk/>
            <pc:sldMk cId="3808995394" sldId="415"/>
            <ac:picMk id="5" creationId="{5376BF67-8C8E-DA6E-9CB2-9861E14D7DBC}"/>
          </ac:picMkLst>
        </pc:picChg>
        <pc:picChg chg="add">
          <ac:chgData name="Joanne Tunnicliffe" userId="S::joanne.tunnicliffe@lighthouseschool.co.uk::7ce19fb1-1ad7-4e41-acd4-f8db8a3a9fa4" providerId="AD" clId="Web-{93FBAA49-4A2C-6584-EFAC-709255DDBD5F}" dt="2026-10-15T15:06:51.715" v="3613"/>
          <ac:picMkLst>
            <pc:docMk/>
            <pc:sldMk cId="3808995394" sldId="415"/>
            <ac:picMk id="6" creationId="{A5CED605-CAAF-5E84-9118-40AB97B19CEB}"/>
          </ac:picMkLst>
        </pc:picChg>
      </pc:sldChg>
      <pc:sldChg chg="addSp modSp add replId">
        <pc:chgData name="Joanne Tunnicliffe" userId="S::joanne.tunnicliffe@lighthouseschool.co.uk::7ce19fb1-1ad7-4e41-acd4-f8db8a3a9fa4" providerId="AD" clId="Web-{93FBAA49-4A2C-6584-EFAC-709255DDBD5F}" dt="2026-10-15T15:11:39.711" v="3698"/>
        <pc:sldMkLst>
          <pc:docMk/>
          <pc:sldMk cId="4184730798" sldId="416"/>
        </pc:sldMkLst>
        <pc:graphicFrameChg chg="mod modGraphic">
          <ac:chgData name="Joanne Tunnicliffe" userId="S::joanne.tunnicliffe@lighthouseschool.co.uk::7ce19fb1-1ad7-4e41-acd4-f8db8a3a9fa4" providerId="AD" clId="Web-{93FBAA49-4A2C-6584-EFAC-709255DDBD5F}" dt="2026-10-15T15:11:39.711" v="3698"/>
          <ac:graphicFrameMkLst>
            <pc:docMk/>
            <pc:sldMk cId="4184730798" sldId="416"/>
            <ac:graphicFrameMk id="5" creationId="{6F228553-ACB9-9831-75CC-DC0D6E3BE866}"/>
          </ac:graphicFrameMkLst>
        </pc:graphicFrameChg>
        <pc:picChg chg="add">
          <ac:chgData name="Joanne Tunnicliffe" userId="S::joanne.tunnicliffe@lighthouseschool.co.uk::7ce19fb1-1ad7-4e41-acd4-f8db8a3a9fa4" providerId="AD" clId="Web-{93FBAA49-4A2C-6584-EFAC-709255DDBD5F}" dt="2026-10-15T15:06:22.464" v="3607"/>
          <ac:picMkLst>
            <pc:docMk/>
            <pc:sldMk cId="4184730798" sldId="416"/>
            <ac:picMk id="4" creationId="{8E49486C-6673-5C63-F26A-E8D5A2A3DFCA}"/>
          </ac:picMkLst>
        </pc:picChg>
        <pc:picChg chg="add">
          <ac:chgData name="Joanne Tunnicliffe" userId="S::joanne.tunnicliffe@lighthouseschool.co.uk::7ce19fb1-1ad7-4e41-acd4-f8db8a3a9fa4" providerId="AD" clId="Web-{93FBAA49-4A2C-6584-EFAC-709255DDBD5F}" dt="2026-10-15T15:06:30.637" v="3608"/>
          <ac:picMkLst>
            <pc:docMk/>
            <pc:sldMk cId="4184730798" sldId="416"/>
            <ac:picMk id="7" creationId="{B36BC314-B0F0-47A3-B27C-9A4CF508C5AC}"/>
          </ac:picMkLst>
        </pc:picChg>
      </pc:sldChg>
      <pc:sldChg chg="addSp delSp modSp add">
        <pc:chgData name="Joanne Tunnicliffe" userId="S::joanne.tunnicliffe@lighthouseschool.co.uk::7ce19fb1-1ad7-4e41-acd4-f8db8a3a9fa4" providerId="AD" clId="Web-{93FBAA49-4A2C-6584-EFAC-709255DDBD5F}" dt="2026-10-15T15:07:07.700" v="3619"/>
        <pc:sldMkLst>
          <pc:docMk/>
          <pc:sldMk cId="3248188462" sldId="417"/>
        </pc:sldMkLst>
        <pc:spChg chg="mod">
          <ac:chgData name="Joanne Tunnicliffe" userId="S::joanne.tunnicliffe@lighthouseschool.co.uk::7ce19fb1-1ad7-4e41-acd4-f8db8a3a9fa4" providerId="AD" clId="Web-{93FBAA49-4A2C-6584-EFAC-709255DDBD5F}" dt="2026-10-15T14:53:28.405" v="3452" actId="20577"/>
          <ac:spMkLst>
            <pc:docMk/>
            <pc:sldMk cId="3248188462" sldId="417"/>
            <ac:spMk id="2" creationId="{DC90C07B-B4FD-84E6-4DEC-1DE4EFFD99CE}"/>
          </ac:spMkLst>
        </pc:spChg>
        <pc:spChg chg="mod">
          <ac:chgData name="Joanne Tunnicliffe" userId="S::joanne.tunnicliffe@lighthouseschool.co.uk::7ce19fb1-1ad7-4e41-acd4-f8db8a3a9fa4" providerId="AD" clId="Web-{93FBAA49-4A2C-6584-EFAC-709255DDBD5F}" dt="2026-10-15T14:54:47.080" v="3469" actId="1076"/>
          <ac:spMkLst>
            <pc:docMk/>
            <pc:sldMk cId="3248188462" sldId="417"/>
            <ac:spMk id="3" creationId="{AE199A53-A96A-5CC9-C60F-B62FD25EE7C8}"/>
          </ac:spMkLst>
        </pc:spChg>
        <pc:spChg chg="mod">
          <ac:chgData name="Joanne Tunnicliffe" userId="S::joanne.tunnicliffe@lighthouseschool.co.uk::7ce19fb1-1ad7-4e41-acd4-f8db8a3a9fa4" providerId="AD" clId="Web-{93FBAA49-4A2C-6584-EFAC-709255DDBD5F}" dt="2026-10-15T14:54:54.564" v="3470" actId="1076"/>
          <ac:spMkLst>
            <pc:docMk/>
            <pc:sldMk cId="3248188462" sldId="417"/>
            <ac:spMk id="19" creationId="{7CA16F19-4292-203B-7665-880AE8207EF0}"/>
          </ac:spMkLst>
        </pc:spChg>
        <pc:spChg chg="mod">
          <ac:chgData name="Joanne Tunnicliffe" userId="S::joanne.tunnicliffe@lighthouseschool.co.uk::7ce19fb1-1ad7-4e41-acd4-f8db8a3a9fa4" providerId="AD" clId="Web-{93FBAA49-4A2C-6584-EFAC-709255DDBD5F}" dt="2026-10-15T14:54:31.079" v="3466" actId="1076"/>
          <ac:spMkLst>
            <pc:docMk/>
            <pc:sldMk cId="3248188462" sldId="417"/>
            <ac:spMk id="23" creationId="{B30E6840-DEF3-8886-8430-107CBAEBC706}"/>
          </ac:spMkLst>
        </pc:spChg>
        <pc:spChg chg="mod">
          <ac:chgData name="Joanne Tunnicliffe" userId="S::joanne.tunnicliffe@lighthouseschool.co.uk::7ce19fb1-1ad7-4e41-acd4-f8db8a3a9fa4" providerId="AD" clId="Web-{93FBAA49-4A2C-6584-EFAC-709255DDBD5F}" dt="2026-10-15T14:54:26.360" v="3464" actId="1076"/>
          <ac:spMkLst>
            <pc:docMk/>
            <pc:sldMk cId="3248188462" sldId="417"/>
            <ac:spMk id="27" creationId="{715FF3D9-3F01-3907-EDF5-B66FDD5E3814}"/>
          </ac:spMkLst>
        </pc:spChg>
        <pc:spChg chg="mod">
          <ac:chgData name="Joanne Tunnicliffe" userId="S::joanne.tunnicliffe@lighthouseschool.co.uk::7ce19fb1-1ad7-4e41-acd4-f8db8a3a9fa4" providerId="AD" clId="Web-{93FBAA49-4A2C-6584-EFAC-709255DDBD5F}" dt="2026-10-15T14:54:40.564" v="3468" actId="1076"/>
          <ac:spMkLst>
            <pc:docMk/>
            <pc:sldMk cId="3248188462" sldId="417"/>
            <ac:spMk id="28" creationId="{4E40B989-DA71-F6F7-DD17-D291CE464E4A}"/>
          </ac:spMkLst>
        </pc:spChg>
        <pc:picChg chg="add del mod">
          <ac:chgData name="Joanne Tunnicliffe" userId="S::joanne.tunnicliffe@lighthouseschool.co.uk::7ce19fb1-1ad7-4e41-acd4-f8db8a3a9fa4" providerId="AD" clId="Web-{93FBAA49-4A2C-6584-EFAC-709255DDBD5F}" dt="2026-10-15T15:07:05.122" v="3618"/>
          <ac:picMkLst>
            <pc:docMk/>
            <pc:sldMk cId="3248188462" sldId="417"/>
            <ac:picMk id="5" creationId="{D3B492AA-8F14-C8B7-D811-11A38DEBAE9D}"/>
          </ac:picMkLst>
        </pc:picChg>
        <pc:picChg chg="del">
          <ac:chgData name="Joanne Tunnicliffe" userId="S::joanne.tunnicliffe@lighthouseschool.co.uk::7ce19fb1-1ad7-4e41-acd4-f8db8a3a9fa4" providerId="AD" clId="Web-{93FBAA49-4A2C-6584-EFAC-709255DDBD5F}" dt="2026-10-15T14:52:39.090" v="3443"/>
          <ac:picMkLst>
            <pc:docMk/>
            <pc:sldMk cId="3248188462" sldId="417"/>
            <ac:picMk id="6" creationId="{5E8075E9-4CB0-B1B9-A826-AC44102546A9}"/>
          </ac:picMkLst>
        </pc:picChg>
        <pc:picChg chg="add">
          <ac:chgData name="Joanne Tunnicliffe" userId="S::joanne.tunnicliffe@lighthouseschool.co.uk::7ce19fb1-1ad7-4e41-acd4-f8db8a3a9fa4" providerId="AD" clId="Web-{93FBAA49-4A2C-6584-EFAC-709255DDBD5F}" dt="2026-10-15T14:53:09.220" v="3448"/>
          <ac:picMkLst>
            <pc:docMk/>
            <pc:sldMk cId="3248188462" sldId="417"/>
            <ac:picMk id="8" creationId="{FDCAD1C6-9ECB-FD33-2DB7-AA3D5EC192E0}"/>
          </ac:picMkLst>
        </pc:picChg>
        <pc:picChg chg="add">
          <ac:chgData name="Joanne Tunnicliffe" userId="S::joanne.tunnicliffe@lighthouseschool.co.uk::7ce19fb1-1ad7-4e41-acd4-f8db8a3a9fa4" providerId="AD" clId="Web-{93FBAA49-4A2C-6584-EFAC-709255DDBD5F}" dt="2026-10-15T15:07:07.700" v="3619"/>
          <ac:picMkLst>
            <pc:docMk/>
            <pc:sldMk cId="3248188462" sldId="417"/>
            <ac:picMk id="10" creationId="{930BF9B8-441A-09AF-E77D-74C70BD7A153}"/>
          </ac:picMkLst>
        </pc:picChg>
        <pc:picChg chg="mod">
          <ac:chgData name="Joanne Tunnicliffe" userId="S::joanne.tunnicliffe@lighthouseschool.co.uk::7ce19fb1-1ad7-4e41-acd4-f8db8a3a9fa4" providerId="AD" clId="Web-{93FBAA49-4A2C-6584-EFAC-709255DDBD5F}" dt="2026-10-15T14:54:21.547" v="3463" actId="1076"/>
          <ac:picMkLst>
            <pc:docMk/>
            <pc:sldMk cId="3248188462" sldId="417"/>
            <ac:picMk id="20" creationId="{CAF6B5CB-2F30-117A-1BEC-DF9415A57A6E}"/>
          </ac:picMkLst>
        </pc:picChg>
        <pc:picChg chg="mod">
          <ac:chgData name="Joanne Tunnicliffe" userId="S::joanne.tunnicliffe@lighthouseschool.co.uk::7ce19fb1-1ad7-4e41-acd4-f8db8a3a9fa4" providerId="AD" clId="Web-{93FBAA49-4A2C-6584-EFAC-709255DDBD5F}" dt="2026-10-15T14:54:29.032" v="3465" actId="1076"/>
          <ac:picMkLst>
            <pc:docMk/>
            <pc:sldMk cId="3248188462" sldId="417"/>
            <ac:picMk id="21" creationId="{9D7B19FF-2EBA-30B2-2298-F58F2293CF48}"/>
          </ac:picMkLst>
        </pc:picChg>
        <pc:picChg chg="mod">
          <ac:chgData name="Joanne Tunnicliffe" userId="S::joanne.tunnicliffe@lighthouseschool.co.uk::7ce19fb1-1ad7-4e41-acd4-f8db8a3a9fa4" providerId="AD" clId="Web-{93FBAA49-4A2C-6584-EFAC-709255DDBD5F}" dt="2026-10-15T14:54:34.079" v="3467" actId="1076"/>
          <ac:picMkLst>
            <pc:docMk/>
            <pc:sldMk cId="3248188462" sldId="417"/>
            <ac:picMk id="25" creationId="{A6023768-6D6E-9CD1-5466-B293607B73E0}"/>
          </ac:picMkLst>
        </pc:picChg>
      </pc:sldChg>
      <pc:sldChg chg="modSp add">
        <pc:chgData name="Joanne Tunnicliffe" userId="S::joanne.tunnicliffe@lighthouseschool.co.uk::7ce19fb1-1ad7-4e41-acd4-f8db8a3a9fa4" providerId="AD" clId="Web-{93FBAA49-4A2C-6584-EFAC-709255DDBD5F}" dt="2026-10-15T15:04:20.476" v="3586" actId="20577"/>
        <pc:sldMkLst>
          <pc:docMk/>
          <pc:sldMk cId="1977791131" sldId="418"/>
        </pc:sldMkLst>
        <pc:spChg chg="mod">
          <ac:chgData name="Joanne Tunnicliffe" userId="S::joanne.tunnicliffe@lighthouseschool.co.uk::7ce19fb1-1ad7-4e41-acd4-f8db8a3a9fa4" providerId="AD" clId="Web-{93FBAA49-4A2C-6584-EFAC-709255DDBD5F}" dt="2026-10-15T15:03:17.630" v="3565" actId="1076"/>
          <ac:spMkLst>
            <pc:docMk/>
            <pc:sldMk cId="1977791131" sldId="418"/>
            <ac:spMk id="2" creationId="{8E1FFBD4-10DC-7E13-E01C-51884C7CEB50}"/>
          </ac:spMkLst>
        </pc:spChg>
        <pc:spChg chg="mod">
          <ac:chgData name="Joanne Tunnicliffe" userId="S::joanne.tunnicliffe@lighthouseschool.co.uk::7ce19fb1-1ad7-4e41-acd4-f8db8a3a9fa4" providerId="AD" clId="Web-{93FBAA49-4A2C-6584-EFAC-709255DDBD5F}" dt="2026-10-15T15:03:05.254" v="3563" actId="1076"/>
          <ac:spMkLst>
            <pc:docMk/>
            <pc:sldMk cId="1977791131" sldId="418"/>
            <ac:spMk id="5" creationId="{52AA679B-3299-9745-B48A-04D86EF296BD}"/>
          </ac:spMkLst>
        </pc:spChg>
        <pc:spChg chg="mod">
          <ac:chgData name="Joanne Tunnicliffe" userId="S::joanne.tunnicliffe@lighthouseschool.co.uk::7ce19fb1-1ad7-4e41-acd4-f8db8a3a9fa4" providerId="AD" clId="Web-{93FBAA49-4A2C-6584-EFAC-709255DDBD5F}" dt="2026-10-15T15:03:08.973" v="3564" actId="1076"/>
          <ac:spMkLst>
            <pc:docMk/>
            <pc:sldMk cId="1977791131" sldId="418"/>
            <ac:spMk id="7" creationId="{E78AEC04-19FD-D847-B37C-E6FF91D545DF}"/>
          </ac:spMkLst>
        </pc:spChg>
        <pc:spChg chg="mod">
          <ac:chgData name="Joanne Tunnicliffe" userId="S::joanne.tunnicliffe@lighthouseschool.co.uk::7ce19fb1-1ad7-4e41-acd4-f8db8a3a9fa4" providerId="AD" clId="Web-{93FBAA49-4A2C-6584-EFAC-709255DDBD5F}" dt="2026-10-15T15:03:21.255" v="3566" actId="1076"/>
          <ac:spMkLst>
            <pc:docMk/>
            <pc:sldMk cId="1977791131" sldId="418"/>
            <ac:spMk id="8" creationId="{3449888C-9A44-D54E-AD90-1D6CB4ACD804}"/>
          </ac:spMkLst>
        </pc:spChg>
        <pc:spChg chg="mod">
          <ac:chgData name="Joanne Tunnicliffe" userId="S::joanne.tunnicliffe@lighthouseschool.co.uk::7ce19fb1-1ad7-4e41-acd4-f8db8a3a9fa4" providerId="AD" clId="Web-{93FBAA49-4A2C-6584-EFAC-709255DDBD5F}" dt="2026-10-15T15:04:20.476" v="3586" actId="20577"/>
          <ac:spMkLst>
            <pc:docMk/>
            <pc:sldMk cId="1977791131" sldId="418"/>
            <ac:spMk id="20483" creationId="{E5020F48-D5CC-402C-A232-C73F66AF0F69}"/>
          </ac:spMkLst>
        </pc:spChg>
        <pc:spChg chg="mod">
          <ac:chgData name="Joanne Tunnicliffe" userId="S::joanne.tunnicliffe@lighthouseschool.co.uk::7ce19fb1-1ad7-4e41-acd4-f8db8a3a9fa4" providerId="AD" clId="Web-{93FBAA49-4A2C-6584-EFAC-709255DDBD5F}" dt="2026-10-15T15:02:03.596" v="3553" actId="20577"/>
          <ac:spMkLst>
            <pc:docMk/>
            <pc:sldMk cId="1977791131" sldId="418"/>
            <ac:spMk id="25602" creationId="{1E10B716-4232-4F0D-BE37-03AB2FC35E6C}"/>
          </ac:spMkLst>
        </pc:spChg>
      </pc:sldChg>
      <pc:sldChg chg="add del">
        <pc:chgData name="Joanne Tunnicliffe" userId="S::joanne.tunnicliffe@lighthouseschool.co.uk::7ce19fb1-1ad7-4e41-acd4-f8db8a3a9fa4" providerId="AD" clId="Web-{93FBAA49-4A2C-6584-EFAC-709255DDBD5F}" dt="2026-10-15T14:56:25.458" v="3480"/>
        <pc:sldMkLst>
          <pc:docMk/>
          <pc:sldMk cId="2532785739" sldId="418"/>
        </pc:sldMkLst>
      </pc:sldChg>
      <pc:sldChg chg="add del">
        <pc:chgData name="Joanne Tunnicliffe" userId="S::joanne.tunnicliffe@lighthouseschool.co.uk::7ce19fb1-1ad7-4e41-acd4-f8db8a3a9fa4" providerId="AD" clId="Web-{93FBAA49-4A2C-6584-EFAC-709255DDBD5F}" dt="2026-10-15T14:56:25.458" v="3479"/>
        <pc:sldMkLst>
          <pc:docMk/>
          <pc:sldMk cId="417972633" sldId="41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2FD7D31-25E9-4BD3-BAC3-593BCB829EFE}" type="datetimeFigureOut">
              <a:rPr lang="en-GB" smtClean="0"/>
              <a:t>16/10/2026</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98CAE761-595A-465C-8A30-002930C3DD24}" type="slidenum">
              <a:rPr lang="en-GB" smtClean="0"/>
              <a:t>‹#›</a:t>
            </a:fld>
            <a:endParaRPr lang="en-GB"/>
          </a:p>
        </p:txBody>
      </p:sp>
    </p:spTree>
    <p:extLst>
      <p:ext uri="{BB962C8B-B14F-4D97-AF65-F5344CB8AC3E}">
        <p14:creationId xmlns:p14="http://schemas.microsoft.com/office/powerpoint/2010/main" val="1638655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 Journey – new student transitioning in, consultation approach, in person relational approach to visits, pre assessment (including academic and communication levels) ensuring the support it pitched to the right level from the beginning, sensory profiles fitting in with one page profiles/student passports etc</a:t>
            </a:r>
          </a:p>
        </p:txBody>
      </p:sp>
      <p:sp>
        <p:nvSpPr>
          <p:cNvPr id="4" name="Slide Number Placeholder 3"/>
          <p:cNvSpPr>
            <a:spLocks noGrp="1"/>
          </p:cNvSpPr>
          <p:nvPr>
            <p:ph type="sldNum" sz="quarter" idx="5"/>
          </p:nvPr>
        </p:nvSpPr>
        <p:spPr/>
        <p:txBody>
          <a:bodyPr/>
          <a:lstStyle/>
          <a:p>
            <a:fld id="{53C4769F-FC39-42C0-B9EC-8139F9E111AE}" type="slidenum">
              <a:rPr lang="en-GB" smtClean="0"/>
              <a:t>2</a:t>
            </a:fld>
            <a:endParaRPr lang="en-GB"/>
          </a:p>
        </p:txBody>
      </p:sp>
    </p:spTree>
    <p:extLst>
      <p:ext uri="{BB962C8B-B14F-4D97-AF65-F5344CB8AC3E}">
        <p14:creationId xmlns:p14="http://schemas.microsoft.com/office/powerpoint/2010/main" val="2106475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How the Lighthouse Approach works in school? </a:t>
            </a:r>
          </a:p>
          <a:p>
            <a:r>
              <a:rPr lang="en-US">
                <a:ea typeface="Calibri"/>
                <a:cs typeface="Calibri"/>
              </a:rPr>
              <a:t>What it looks like in practice? </a:t>
            </a:r>
          </a:p>
          <a:p>
            <a:r>
              <a:rPr lang="en-US">
                <a:ea typeface="Calibri"/>
                <a:cs typeface="Calibri"/>
              </a:rPr>
              <a:t>A student journey? </a:t>
            </a:r>
          </a:p>
        </p:txBody>
      </p:sp>
      <p:sp>
        <p:nvSpPr>
          <p:cNvPr id="4" name="Slide Number Placeholder 3"/>
          <p:cNvSpPr>
            <a:spLocks noGrp="1"/>
          </p:cNvSpPr>
          <p:nvPr>
            <p:ph type="sldNum" sz="quarter" idx="5"/>
          </p:nvPr>
        </p:nvSpPr>
        <p:spPr/>
        <p:txBody>
          <a:bodyPr/>
          <a:lstStyle/>
          <a:p>
            <a:fld id="{53C4769F-FC39-42C0-B9EC-8139F9E111AE}" type="slidenum">
              <a:rPr lang="en-GB"/>
              <a:t>12</a:t>
            </a:fld>
            <a:endParaRPr lang="en-GB"/>
          </a:p>
        </p:txBody>
      </p:sp>
    </p:spTree>
    <p:extLst>
      <p:ext uri="{BB962C8B-B14F-4D97-AF65-F5344CB8AC3E}">
        <p14:creationId xmlns:p14="http://schemas.microsoft.com/office/powerpoint/2010/main" val="2639002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035F9-C48F-AEE2-7B43-C097E0A907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E5EF02-61E7-911E-9D99-6F960C75D4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553B7F-9B3F-9043-9C3C-711C6FB15551}"/>
              </a:ext>
            </a:extLst>
          </p:cNvPr>
          <p:cNvSpPr>
            <a:spLocks noGrp="1"/>
          </p:cNvSpPr>
          <p:nvPr>
            <p:ph type="body" idx="1"/>
          </p:nvPr>
        </p:nvSpPr>
        <p:spPr/>
        <p:txBody>
          <a:bodyPr/>
          <a:lstStyle/>
          <a:p>
            <a:r>
              <a:rPr lang="en-GB"/>
              <a:t>Lynn</a:t>
            </a:r>
          </a:p>
        </p:txBody>
      </p:sp>
      <p:sp>
        <p:nvSpPr>
          <p:cNvPr id="4" name="Slide Number Placeholder 3">
            <a:extLst>
              <a:ext uri="{FF2B5EF4-FFF2-40B4-BE49-F238E27FC236}">
                <a16:creationId xmlns:a16="http://schemas.microsoft.com/office/drawing/2014/main" id="{50FBEF49-DE08-462F-BB3F-085788D4F8F8}"/>
              </a:ext>
            </a:extLst>
          </p:cNvPr>
          <p:cNvSpPr>
            <a:spLocks noGrp="1"/>
          </p:cNvSpPr>
          <p:nvPr>
            <p:ph type="sldNum" sz="quarter" idx="5"/>
          </p:nvPr>
        </p:nvSpPr>
        <p:spPr/>
        <p:txBody>
          <a:bodyPr/>
          <a:lstStyle/>
          <a:p>
            <a:fld id="{98CAE761-595A-465C-8A30-002930C3DD24}" type="slidenum">
              <a:rPr lang="en-GB" smtClean="0"/>
              <a:t>13</a:t>
            </a:fld>
            <a:endParaRPr lang="en-GB"/>
          </a:p>
        </p:txBody>
      </p:sp>
    </p:spTree>
    <p:extLst>
      <p:ext uri="{BB962C8B-B14F-4D97-AF65-F5344CB8AC3E}">
        <p14:creationId xmlns:p14="http://schemas.microsoft.com/office/powerpoint/2010/main" val="4200801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6C8B7-92B3-B54A-3451-AC045121CC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0E3468-638D-9BF2-6649-0F79E7A87006}"/>
              </a:ext>
            </a:extLst>
          </p:cNvPr>
          <p:cNvSpPr>
            <a:spLocks noGrp="1" noRot="1" noChangeAspect="1"/>
          </p:cNvSpPr>
          <p:nvPr>
            <p:ph type="sldImg"/>
          </p:nvPr>
        </p:nvSpPr>
        <p:spPr/>
      </p:sp>
      <p:sp>
        <p:nvSpPr>
          <p:cNvPr id="19459" name="Notes Placeholder 2">
            <a:extLst>
              <a:ext uri="{FF2B5EF4-FFF2-40B4-BE49-F238E27FC236}">
                <a16:creationId xmlns:a16="http://schemas.microsoft.com/office/drawing/2014/main" id="{B98077AC-D570-1F08-AFAF-624A6D645BB8}"/>
              </a:ext>
            </a:extLst>
          </p:cNvPr>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altLang="en-US">
                <a:ea typeface="ＭＳ Ｐゴシック" panose="020B0600070205080204" pitchFamily="34" charset="-128"/>
              </a:rPr>
              <a:t>Lynn</a:t>
            </a:r>
          </a:p>
        </p:txBody>
      </p:sp>
      <p:sp>
        <p:nvSpPr>
          <p:cNvPr id="19460" name="Slide Number Placeholder 3">
            <a:extLst>
              <a:ext uri="{FF2B5EF4-FFF2-40B4-BE49-F238E27FC236}">
                <a16:creationId xmlns:a16="http://schemas.microsoft.com/office/drawing/2014/main" id="{F6747A62-9266-8821-DE66-5AC8DE3323BD}"/>
              </a:ext>
            </a:extLst>
          </p:cNvPr>
          <p:cNvSpPr>
            <a:spLocks noGrp="1"/>
          </p:cNvSpPr>
          <p:nvPr>
            <p:ph type="sldNum" sz="quarter"/>
          </p:nvPr>
        </p:nvSpPr>
        <p:spPr>
          <a:noFill/>
        </p:spPr>
        <p:txBody>
          <a:bodyPr/>
          <a:lstStyle>
            <a:lvl1pPr defTabSz="409575">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1pPr>
            <a:lvl2pPr defTabSz="409575">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2pPr>
            <a:lvl3pPr defTabSz="409575">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3pPr>
            <a:lvl4pPr defTabSz="409575">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4pPr>
            <a:lvl5pPr defTabSz="409575">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5pPr>
            <a:lvl6pPr marL="2514600" indent="-228600" defTabSz="409575" eaLnBrk="0" fontAlgn="base" hangingPunct="0">
              <a:spcBef>
                <a:spcPct val="0"/>
              </a:spcBef>
              <a:spcAft>
                <a:spcPct val="0"/>
              </a:spcAft>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6pPr>
            <a:lvl7pPr marL="2971800" indent="-228600" defTabSz="409575" eaLnBrk="0" fontAlgn="base" hangingPunct="0">
              <a:spcBef>
                <a:spcPct val="0"/>
              </a:spcBef>
              <a:spcAft>
                <a:spcPct val="0"/>
              </a:spcAft>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7pPr>
            <a:lvl8pPr marL="3429000" indent="-228600" defTabSz="409575" eaLnBrk="0" fontAlgn="base" hangingPunct="0">
              <a:spcBef>
                <a:spcPct val="0"/>
              </a:spcBef>
              <a:spcAft>
                <a:spcPct val="0"/>
              </a:spcAft>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8pPr>
            <a:lvl9pPr marL="3886200" indent="-228600" defTabSz="409575" eaLnBrk="0" fontAlgn="base" hangingPunct="0">
              <a:spcBef>
                <a:spcPct val="0"/>
              </a:spcBef>
              <a:spcAft>
                <a:spcPct val="0"/>
              </a:spcAft>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9pPr>
          </a:lstStyle>
          <a:p>
            <a:fld id="{803F5785-E673-B84F-8D7A-BFB38F2A0F77}" type="slidenum">
              <a:rPr lang="en-GB" altLang="en-US">
                <a:solidFill>
                  <a:srgbClr val="000000"/>
                </a:solidFill>
                <a:latin typeface="Times New Roman" panose="02020603050405020304" pitchFamily="18" charset="0"/>
                <a:ea typeface="Arial Unicode MS" panose="020B0604020202020204" pitchFamily="34" charset="-128"/>
              </a:rPr>
              <a:pPr/>
              <a:t>14</a:t>
            </a:fld>
            <a:endParaRPr lang="en-GB" altLang="en-US">
              <a:solidFill>
                <a:srgbClr val="000000"/>
              </a:solidFill>
              <a:latin typeface="Times New Roman" panose="02020603050405020304" pitchFamily="18" charset="0"/>
              <a:ea typeface="Arial Unicode MS" panose="020B0604020202020204" pitchFamily="34" charset="-128"/>
            </a:endParaRPr>
          </a:p>
        </p:txBody>
      </p:sp>
    </p:spTree>
    <p:extLst>
      <p:ext uri="{BB962C8B-B14F-4D97-AF65-F5344CB8AC3E}">
        <p14:creationId xmlns:p14="http://schemas.microsoft.com/office/powerpoint/2010/main" val="3155673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A9D36-B331-352A-8316-0CCB189EAA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4029E9-C12C-F192-565F-E6A952CB1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969215-4E13-CB22-E1F2-6A70657D75D9}"/>
              </a:ext>
            </a:extLst>
          </p:cNvPr>
          <p:cNvSpPr>
            <a:spLocks noGrp="1"/>
          </p:cNvSpPr>
          <p:nvPr>
            <p:ph type="body" idx="1"/>
          </p:nvPr>
        </p:nvSpPr>
        <p:spPr/>
        <p:txBody>
          <a:bodyPr/>
          <a:lstStyle/>
          <a:p>
            <a:r>
              <a:rPr lang="en-GB">
                <a:ea typeface="Calibri"/>
                <a:cs typeface="Calibri"/>
              </a:rPr>
              <a:t>Lynn</a:t>
            </a:r>
          </a:p>
        </p:txBody>
      </p:sp>
      <p:sp>
        <p:nvSpPr>
          <p:cNvPr id="4" name="Slide Number Placeholder 3">
            <a:extLst>
              <a:ext uri="{FF2B5EF4-FFF2-40B4-BE49-F238E27FC236}">
                <a16:creationId xmlns:a16="http://schemas.microsoft.com/office/drawing/2014/main" id="{392BD362-8B60-3253-504E-3B6D9F57747C}"/>
              </a:ext>
            </a:extLst>
          </p:cNvPr>
          <p:cNvSpPr>
            <a:spLocks noGrp="1"/>
          </p:cNvSpPr>
          <p:nvPr>
            <p:ph type="sldNum" sz="quarter" idx="5"/>
          </p:nvPr>
        </p:nvSpPr>
        <p:spPr/>
        <p:txBody>
          <a:bodyPr/>
          <a:lstStyle/>
          <a:p>
            <a:fld id="{98CAE761-595A-465C-8A30-002930C3DD24}" type="slidenum">
              <a:rPr lang="en-GB" smtClean="0"/>
              <a:t>19</a:t>
            </a:fld>
            <a:endParaRPr lang="en-GB"/>
          </a:p>
        </p:txBody>
      </p:sp>
    </p:spTree>
    <p:extLst>
      <p:ext uri="{BB962C8B-B14F-4D97-AF65-F5344CB8AC3E}">
        <p14:creationId xmlns:p14="http://schemas.microsoft.com/office/powerpoint/2010/main" val="2209921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Emma/SLT</a:t>
            </a:r>
          </a:p>
        </p:txBody>
      </p:sp>
      <p:sp>
        <p:nvSpPr>
          <p:cNvPr id="4" name="Slide Number Placeholder 3"/>
          <p:cNvSpPr>
            <a:spLocks noGrp="1"/>
          </p:cNvSpPr>
          <p:nvPr>
            <p:ph type="sldNum" sz="quarter" idx="5"/>
          </p:nvPr>
        </p:nvSpPr>
        <p:spPr/>
        <p:txBody>
          <a:bodyPr/>
          <a:lstStyle/>
          <a:p>
            <a:fld id="{98CAE761-595A-465C-8A30-002930C3DD24}" type="slidenum">
              <a:rPr lang="en-GB" smtClean="0"/>
              <a:t>20</a:t>
            </a:fld>
            <a:endParaRPr lang="en-GB"/>
          </a:p>
        </p:txBody>
      </p:sp>
    </p:spTree>
    <p:extLst>
      <p:ext uri="{BB962C8B-B14F-4D97-AF65-F5344CB8AC3E}">
        <p14:creationId xmlns:p14="http://schemas.microsoft.com/office/powerpoint/2010/main" val="3156044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97713034-4C09-4EB5-B60D-2959F7028AC7}"/>
              </a:ext>
            </a:extLst>
          </p:cNvPr>
          <p:cNvSpPr>
            <a:spLocks noGrp="1" noRot="1" noChangeAspect="1" noTextEdit="1"/>
          </p:cNvSpPr>
          <p:nvPr>
            <p:ph type="sldImg"/>
          </p:nvPr>
        </p:nvSpPr>
        <p:spPr/>
      </p:sp>
      <p:sp>
        <p:nvSpPr>
          <p:cNvPr id="41987" name="Notes Placeholder 2">
            <a:extLst>
              <a:ext uri="{FF2B5EF4-FFF2-40B4-BE49-F238E27FC236}">
                <a16:creationId xmlns:a16="http://schemas.microsoft.com/office/drawing/2014/main" id="{401DFFCD-3F10-481D-93EE-C9BA017368F4}"/>
              </a:ext>
            </a:extLst>
          </p:cNvPr>
          <p:cNvSpPr>
            <a:spLocks noGrp="1"/>
          </p:cNvSpPr>
          <p:nvPr>
            <p:ph type="body" idx="1"/>
          </p:nvPr>
        </p:nvSpPr>
        <p:spPr>
          <a:ln/>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buFont typeface="Times New Roman" charset="0"/>
              <a:buNone/>
              <a:defRPr/>
            </a:pPr>
            <a:r>
              <a:rPr lang="en-US" altLang="en-US">
                <a:latin typeface="Times New Roman" charset="0"/>
                <a:ea typeface="+mn-ea"/>
                <a:cs typeface="+mn-cs"/>
              </a:rPr>
              <a:t>Josh</a:t>
            </a:r>
          </a:p>
        </p:txBody>
      </p:sp>
      <p:sp>
        <p:nvSpPr>
          <p:cNvPr id="41988" name="Slide Number Placeholder 3">
            <a:extLst>
              <a:ext uri="{FF2B5EF4-FFF2-40B4-BE49-F238E27FC236}">
                <a16:creationId xmlns:a16="http://schemas.microsoft.com/office/drawing/2014/main" id="{9D86FD99-01FB-4A65-BA33-0843668FCDFD}"/>
              </a:ext>
            </a:extLst>
          </p:cNvPr>
          <p:cNvSpPr>
            <a:spLocks noGrp="1"/>
          </p:cNvSpPr>
          <p:nvPr>
            <p:ph type="sldNum" sz="quarter"/>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defTabSz="409575">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1pPr>
            <a:lvl2pPr defTabSz="409575">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2pPr>
            <a:lvl3pPr defTabSz="409575">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3pPr>
            <a:lvl4pPr defTabSz="409575">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4pPr>
            <a:lvl5pPr defTabSz="409575">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5pPr>
            <a:lvl6pPr marL="2514600" indent="-228600" defTabSz="409575" eaLnBrk="0" fontAlgn="base" hangingPunct="0">
              <a:spcBef>
                <a:spcPct val="0"/>
              </a:spcBef>
              <a:spcAft>
                <a:spcPct val="0"/>
              </a:spcAft>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6pPr>
            <a:lvl7pPr marL="2971800" indent="-228600" defTabSz="409575" eaLnBrk="0" fontAlgn="base" hangingPunct="0">
              <a:spcBef>
                <a:spcPct val="0"/>
              </a:spcBef>
              <a:spcAft>
                <a:spcPct val="0"/>
              </a:spcAft>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7pPr>
            <a:lvl8pPr marL="3429000" indent="-228600" defTabSz="409575" eaLnBrk="0" fontAlgn="base" hangingPunct="0">
              <a:spcBef>
                <a:spcPct val="0"/>
              </a:spcBef>
              <a:spcAft>
                <a:spcPct val="0"/>
              </a:spcAft>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8pPr>
            <a:lvl9pPr marL="3886200" indent="-228600" defTabSz="409575" eaLnBrk="0" fontAlgn="base" hangingPunct="0">
              <a:spcBef>
                <a:spcPct val="0"/>
              </a:spcBef>
              <a:spcAft>
                <a:spcPct val="0"/>
              </a:spcAft>
              <a:tabLst>
                <a:tab pos="661988" algn="l"/>
                <a:tab pos="1327150" algn="l"/>
                <a:tab pos="1989138" algn="l"/>
                <a:tab pos="2652713" algn="l"/>
              </a:tabLst>
              <a:defRPr>
                <a:solidFill>
                  <a:schemeClr val="tx1"/>
                </a:solidFill>
                <a:latin typeface="Arial" panose="020B0604020202020204" pitchFamily="34" charset="0"/>
                <a:ea typeface="ＭＳ Ｐゴシック" panose="020B0600070205080204" pitchFamily="34" charset="-128"/>
              </a:defRPr>
            </a:lvl9pPr>
          </a:lstStyle>
          <a:p>
            <a:pPr>
              <a:defRPr/>
            </a:pPr>
            <a:fld id="{E6D8AFBE-5E81-2043-B8E8-65697FBD0882}" type="slidenum">
              <a:rPr lang="en-US" altLang="en-US" smtClean="0">
                <a:solidFill>
                  <a:srgbClr val="000000"/>
                </a:solidFill>
                <a:latin typeface="Times New Roman" panose="02020603050405020304" pitchFamily="18" charset="0"/>
                <a:ea typeface="Arial Unicode MS" pitchFamily="34" charset="-128"/>
              </a:rPr>
              <a:pPr>
                <a:defRPr/>
              </a:pPr>
              <a:t>21</a:t>
            </a:fld>
            <a:endParaRPr lang="en-US" altLang="en-US">
              <a:solidFill>
                <a:srgbClr val="000000"/>
              </a:solidFill>
              <a:latin typeface="Times New Roman" panose="02020603050405020304" pitchFamily="18" charset="0"/>
              <a:ea typeface="Arial Unicode MS" pitchFamily="34" charset="-128"/>
            </a:endParaRPr>
          </a:p>
        </p:txBody>
      </p:sp>
    </p:spTree>
    <p:extLst>
      <p:ext uri="{BB962C8B-B14F-4D97-AF65-F5344CB8AC3E}">
        <p14:creationId xmlns:p14="http://schemas.microsoft.com/office/powerpoint/2010/main" val="1876333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809320-6BE1-4FE9-8AD8-66AC611F3EFC}"/>
              </a:ext>
            </a:extLst>
          </p:cNvPr>
          <p:cNvSpPr>
            <a:spLocks noGrp="1" noRot="1" noChangeAspect="1"/>
          </p:cNvSpPr>
          <p:nvPr>
            <p:ph type="sldImg"/>
          </p:nvPr>
        </p:nvSpPr>
        <p:spPr>
          <a:xfrm>
            <a:off x="92075" y="754063"/>
            <a:ext cx="6613525" cy="3721100"/>
          </a:xfrm>
        </p:spPr>
      </p:sp>
      <p:sp>
        <p:nvSpPr>
          <p:cNvPr id="50179" name="Notes Placeholder 2">
            <a:extLst>
              <a:ext uri="{FF2B5EF4-FFF2-40B4-BE49-F238E27FC236}">
                <a16:creationId xmlns:a16="http://schemas.microsoft.com/office/drawing/2014/main" id="{8A7B64C6-8AB1-4D70-AAC8-4F79B133D39C}"/>
              </a:ext>
            </a:extLst>
          </p:cNvPr>
          <p:cNvSpPr>
            <a:spLocks noGrp="1"/>
          </p:cNvSpPr>
          <p:nvPr>
            <p:ph type="body" idx="1"/>
          </p:nvPr>
        </p:nvSpPr>
        <p:spPr>
          <a:ln/>
        </p:spPr>
        <p:txBody>
          <a:bodyPr/>
          <a:lstStyle/>
          <a:p>
            <a:pPr>
              <a:defRPr/>
            </a:pPr>
            <a:r>
              <a:rPr lang="en-US">
                <a:latin typeface="Times New Roman"/>
                <a:ea typeface="ＭＳ Ｐゴシック"/>
                <a:cs typeface="Times New Roman"/>
              </a:rPr>
              <a:t>Wellbeing Toolkit</a:t>
            </a:r>
            <a:endParaRPr lang="en-US"/>
          </a:p>
          <a:p>
            <a:pPr>
              <a:defRPr/>
            </a:pPr>
            <a:r>
              <a:rPr lang="en-US">
                <a:latin typeface="Times New Roman"/>
                <a:ea typeface="ＭＳ Ｐゴシック"/>
                <a:cs typeface="Times New Roman"/>
              </a:rPr>
              <a:t>CBT Therapeutic approaches</a:t>
            </a:r>
          </a:p>
          <a:p>
            <a:pPr>
              <a:defRPr/>
            </a:pPr>
            <a:r>
              <a:rPr lang="en-US">
                <a:latin typeface="Times New Roman"/>
                <a:ea typeface="ＭＳ Ｐゴシック"/>
                <a:cs typeface="Times New Roman"/>
              </a:rPr>
              <a:t>Building resilience </a:t>
            </a:r>
          </a:p>
          <a:p>
            <a:pPr>
              <a:defRPr/>
            </a:pPr>
            <a:r>
              <a:rPr lang="en-US">
                <a:latin typeface="Times New Roman"/>
                <a:ea typeface="ＭＳ Ｐゴシック"/>
                <a:cs typeface="Times New Roman"/>
              </a:rPr>
              <a:t>Anxiety management  </a:t>
            </a:r>
          </a:p>
          <a:p>
            <a:pPr>
              <a:defRPr/>
            </a:pPr>
            <a:r>
              <a:rPr lang="en-US">
                <a:latin typeface="Times New Roman"/>
                <a:ea typeface="ＭＳ Ｐゴシック"/>
                <a:cs typeface="Times New Roman"/>
              </a:rPr>
              <a:t>Interventions &amp; Mentoring </a:t>
            </a:r>
          </a:p>
          <a:p>
            <a:pPr>
              <a:defRPr/>
            </a:pPr>
            <a:r>
              <a:rPr lang="en-US">
                <a:latin typeface="Times New Roman"/>
                <a:ea typeface="ＭＳ Ｐゴシック"/>
                <a:cs typeface="Times New Roman"/>
              </a:rPr>
              <a:t>Emotional Literacy </a:t>
            </a:r>
            <a:endParaRPr lang="en-US">
              <a:cs typeface="Times New Roman"/>
            </a:endParaRPr>
          </a:p>
          <a:p>
            <a:pPr>
              <a:defRPr/>
            </a:pPr>
            <a:r>
              <a:rPr lang="en-US">
                <a:latin typeface="Times New Roman"/>
                <a:ea typeface="ＭＳ Ｐゴシック"/>
                <a:cs typeface="Times New Roman"/>
              </a:rPr>
              <a:t>Therapeutic Sessions </a:t>
            </a:r>
          </a:p>
          <a:p>
            <a:pPr>
              <a:defRPr/>
            </a:pPr>
            <a:r>
              <a:rPr lang="en-US">
                <a:latin typeface="Times New Roman"/>
                <a:ea typeface="ＭＳ Ｐゴシック"/>
                <a:cs typeface="Times New Roman"/>
              </a:rPr>
              <a:t>Relaxation</a:t>
            </a:r>
          </a:p>
          <a:p>
            <a:pPr>
              <a:defRPr/>
            </a:pPr>
            <a:r>
              <a:rPr lang="en-US">
                <a:latin typeface="Times New Roman"/>
                <a:ea typeface="ＭＳ Ｐゴシック"/>
                <a:cs typeface="Times New Roman"/>
              </a:rPr>
              <a:t>Social Stories </a:t>
            </a:r>
            <a:endParaRPr lang="en-US">
              <a:cs typeface="Times New Roman"/>
            </a:endParaRPr>
          </a:p>
          <a:p>
            <a:pPr>
              <a:defRPr/>
            </a:pPr>
            <a:r>
              <a:rPr lang="en-US">
                <a:latin typeface="Times New Roman"/>
                <a:ea typeface="ＭＳ Ｐゴシック"/>
                <a:cs typeface="Times New Roman"/>
              </a:rPr>
              <a:t>Visual Support</a:t>
            </a:r>
          </a:p>
          <a:p>
            <a:pPr>
              <a:defRPr/>
            </a:pPr>
            <a:endParaRPr lang="en-US">
              <a:latin typeface="Times New Roman"/>
              <a:ea typeface="ＭＳ Ｐゴシック"/>
              <a:cs typeface="Times New Roman"/>
            </a:endParaRPr>
          </a:p>
          <a:p>
            <a:pPr>
              <a:defRPr/>
            </a:pPr>
            <a:r>
              <a:rPr lang="en-US" b="1">
                <a:latin typeface="Times New Roman"/>
                <a:ea typeface="ＭＳ Ｐゴシック"/>
                <a:cs typeface="Times New Roman"/>
              </a:rPr>
              <a:t> </a:t>
            </a:r>
            <a:endParaRPr lang="en-US">
              <a:latin typeface="Times New Roman"/>
              <a:ea typeface="ＭＳ Ｐゴシック"/>
              <a:cs typeface="Times New Roman"/>
            </a:endParaRPr>
          </a:p>
          <a:p>
            <a:pPr>
              <a:buFont typeface="Times New Roman" panose="02020603050405020304" pitchFamily="18" charset="0"/>
              <a:buNone/>
              <a:defRPr/>
            </a:pPr>
            <a:endParaRPr lang="en-US">
              <a:latin typeface="Times New Roman" charset="0"/>
              <a:cs typeface="Times New Roman"/>
            </a:endParaRPr>
          </a:p>
          <a:p>
            <a:pPr>
              <a:defRPr/>
            </a:pPr>
            <a:endParaRPr lang="en-US">
              <a:latin typeface="Times New Roman" charset="0"/>
              <a:cs typeface="Times New Roman"/>
            </a:endParaRPr>
          </a:p>
          <a:p>
            <a:pPr>
              <a:defRPr/>
            </a:pPr>
            <a:endParaRPr lang="en-US">
              <a:latin typeface="Times New Roman" charset="0"/>
              <a:cs typeface="Times New Roman"/>
            </a:endParaRPr>
          </a:p>
          <a:p>
            <a:pPr>
              <a:defRPr/>
            </a:pPr>
            <a:endParaRPr lang="en-US">
              <a:latin typeface="Times New Roman" charset="0"/>
              <a:cs typeface="Times New Roman"/>
            </a:endParaRPr>
          </a:p>
          <a:p>
            <a:pPr algn="ctr">
              <a:defRPr/>
            </a:pPr>
            <a:endParaRPr lang="en-US">
              <a:latin typeface="Times New Roman" charset="0"/>
              <a:cs typeface="Times New Roman"/>
            </a:endParaRPr>
          </a:p>
          <a:p>
            <a:pPr algn="ctr">
              <a:defRPr/>
            </a:pPr>
            <a:endParaRPr lang="en-US">
              <a:latin typeface="Times New Roman" charset="0"/>
              <a:cs typeface="Times New Roman"/>
            </a:endParaRPr>
          </a:p>
          <a:p>
            <a:pPr algn="ctr">
              <a:defRPr/>
            </a:pPr>
            <a:endParaRPr lang="en-US">
              <a:latin typeface="Times New Roman" charset="0"/>
              <a:cs typeface="Times New Roman"/>
            </a:endParaRPr>
          </a:p>
          <a:p>
            <a:pPr>
              <a:defRPr/>
            </a:pPr>
            <a:endParaRPr lang="en-US">
              <a:latin typeface="Times New Roman" charset="0"/>
              <a:cs typeface="Times New Roman"/>
            </a:endParaRPr>
          </a:p>
        </p:txBody>
      </p:sp>
      <p:sp>
        <p:nvSpPr>
          <p:cNvPr id="50180" name="Slide Number Placeholder 3">
            <a:extLst>
              <a:ext uri="{FF2B5EF4-FFF2-40B4-BE49-F238E27FC236}">
                <a16:creationId xmlns:a16="http://schemas.microsoft.com/office/drawing/2014/main" id="{63713DC2-46DA-4171-B8FB-E10C17A38B70}"/>
              </a:ext>
            </a:extLst>
          </p:cNvPr>
          <p:cNvSpPr>
            <a:spLocks noGrp="1"/>
          </p:cNvSpPr>
          <p:nvPr>
            <p:ph type="sldNum" sz="quarter"/>
          </p:nvPr>
        </p:nvSpPr>
        <p:spPr/>
        <p:txBody>
          <a:bodyPr/>
          <a:lstStyle>
            <a:lvl1pPr defTabSz="409657">
              <a:tabLst>
                <a:tab pos="662120" algn="l"/>
                <a:tab pos="1327415" algn="l"/>
                <a:tab pos="1989536" algn="l"/>
                <a:tab pos="2653244" algn="l"/>
              </a:tabLst>
              <a:defRPr>
                <a:solidFill>
                  <a:schemeClr val="tx1"/>
                </a:solidFill>
                <a:latin typeface="Arial" panose="020B0604020202020204" pitchFamily="34" charset="0"/>
                <a:ea typeface="ＭＳ Ｐゴシック" panose="020B0600070205080204" pitchFamily="34" charset="-128"/>
              </a:defRPr>
            </a:lvl1pPr>
            <a:lvl2pPr defTabSz="409657">
              <a:tabLst>
                <a:tab pos="662120" algn="l"/>
                <a:tab pos="1327415" algn="l"/>
                <a:tab pos="1989536" algn="l"/>
                <a:tab pos="2653244" algn="l"/>
              </a:tabLst>
              <a:defRPr>
                <a:solidFill>
                  <a:schemeClr val="tx1"/>
                </a:solidFill>
                <a:latin typeface="Arial" panose="020B0604020202020204" pitchFamily="34" charset="0"/>
                <a:ea typeface="ＭＳ Ｐゴシック" panose="020B0600070205080204" pitchFamily="34" charset="-128"/>
              </a:defRPr>
            </a:lvl2pPr>
            <a:lvl3pPr defTabSz="409657">
              <a:tabLst>
                <a:tab pos="662120" algn="l"/>
                <a:tab pos="1327415" algn="l"/>
                <a:tab pos="1989536" algn="l"/>
                <a:tab pos="2653244" algn="l"/>
              </a:tabLst>
              <a:defRPr>
                <a:solidFill>
                  <a:schemeClr val="tx1"/>
                </a:solidFill>
                <a:latin typeface="Arial" panose="020B0604020202020204" pitchFamily="34" charset="0"/>
                <a:ea typeface="ＭＳ Ｐゴシック" panose="020B0600070205080204" pitchFamily="34" charset="-128"/>
              </a:defRPr>
            </a:lvl3pPr>
            <a:lvl4pPr defTabSz="409657">
              <a:tabLst>
                <a:tab pos="662120" algn="l"/>
                <a:tab pos="1327415" algn="l"/>
                <a:tab pos="1989536" algn="l"/>
                <a:tab pos="2653244" algn="l"/>
              </a:tabLst>
              <a:defRPr>
                <a:solidFill>
                  <a:schemeClr val="tx1"/>
                </a:solidFill>
                <a:latin typeface="Arial" panose="020B0604020202020204" pitchFamily="34" charset="0"/>
                <a:ea typeface="ＭＳ Ｐゴシック" panose="020B0600070205080204" pitchFamily="34" charset="-128"/>
              </a:defRPr>
            </a:lvl4pPr>
            <a:lvl5pPr defTabSz="409657">
              <a:tabLst>
                <a:tab pos="662120" algn="l"/>
                <a:tab pos="1327415" algn="l"/>
                <a:tab pos="1989536" algn="l"/>
                <a:tab pos="2653244" algn="l"/>
              </a:tabLst>
              <a:defRPr>
                <a:solidFill>
                  <a:schemeClr val="tx1"/>
                </a:solidFill>
                <a:latin typeface="Arial" panose="020B0604020202020204" pitchFamily="34" charset="0"/>
                <a:ea typeface="ＭＳ Ｐゴシック" panose="020B0600070205080204" pitchFamily="34" charset="-128"/>
              </a:defRPr>
            </a:lvl5pPr>
            <a:lvl6pPr marL="2515103" indent="-228646" defTabSz="409657" eaLnBrk="0" fontAlgn="base" hangingPunct="0">
              <a:spcBef>
                <a:spcPct val="0"/>
              </a:spcBef>
              <a:spcAft>
                <a:spcPct val="0"/>
              </a:spcAft>
              <a:tabLst>
                <a:tab pos="662120" algn="l"/>
                <a:tab pos="1327415" algn="l"/>
                <a:tab pos="1989536" algn="l"/>
                <a:tab pos="2653244" algn="l"/>
              </a:tabLst>
              <a:defRPr>
                <a:solidFill>
                  <a:schemeClr val="tx1"/>
                </a:solidFill>
                <a:latin typeface="Arial" panose="020B0604020202020204" pitchFamily="34" charset="0"/>
                <a:ea typeface="ＭＳ Ｐゴシック" panose="020B0600070205080204" pitchFamily="34" charset="-128"/>
              </a:defRPr>
            </a:lvl6pPr>
            <a:lvl7pPr marL="2972394" indent="-228646" defTabSz="409657" eaLnBrk="0" fontAlgn="base" hangingPunct="0">
              <a:spcBef>
                <a:spcPct val="0"/>
              </a:spcBef>
              <a:spcAft>
                <a:spcPct val="0"/>
              </a:spcAft>
              <a:tabLst>
                <a:tab pos="662120" algn="l"/>
                <a:tab pos="1327415" algn="l"/>
                <a:tab pos="1989536" algn="l"/>
                <a:tab pos="2653244" algn="l"/>
              </a:tabLst>
              <a:defRPr>
                <a:solidFill>
                  <a:schemeClr val="tx1"/>
                </a:solidFill>
                <a:latin typeface="Arial" panose="020B0604020202020204" pitchFamily="34" charset="0"/>
                <a:ea typeface="ＭＳ Ｐゴシック" panose="020B0600070205080204" pitchFamily="34" charset="-128"/>
              </a:defRPr>
            </a:lvl7pPr>
            <a:lvl8pPr marL="3429686" indent="-228646" defTabSz="409657" eaLnBrk="0" fontAlgn="base" hangingPunct="0">
              <a:spcBef>
                <a:spcPct val="0"/>
              </a:spcBef>
              <a:spcAft>
                <a:spcPct val="0"/>
              </a:spcAft>
              <a:tabLst>
                <a:tab pos="662120" algn="l"/>
                <a:tab pos="1327415" algn="l"/>
                <a:tab pos="1989536" algn="l"/>
                <a:tab pos="2653244" algn="l"/>
              </a:tabLst>
              <a:defRPr>
                <a:solidFill>
                  <a:schemeClr val="tx1"/>
                </a:solidFill>
                <a:latin typeface="Arial" panose="020B0604020202020204" pitchFamily="34" charset="0"/>
                <a:ea typeface="ＭＳ Ｐゴシック" panose="020B0600070205080204" pitchFamily="34" charset="-128"/>
              </a:defRPr>
            </a:lvl8pPr>
            <a:lvl9pPr marL="3886977" indent="-228646" defTabSz="409657" eaLnBrk="0" fontAlgn="base" hangingPunct="0">
              <a:spcBef>
                <a:spcPct val="0"/>
              </a:spcBef>
              <a:spcAft>
                <a:spcPct val="0"/>
              </a:spcAft>
              <a:tabLst>
                <a:tab pos="662120" algn="l"/>
                <a:tab pos="1327415" algn="l"/>
                <a:tab pos="1989536" algn="l"/>
                <a:tab pos="2653244" algn="l"/>
              </a:tabLst>
              <a:defRPr>
                <a:solidFill>
                  <a:schemeClr val="tx1"/>
                </a:solidFill>
                <a:latin typeface="Arial" panose="020B0604020202020204" pitchFamily="34" charset="0"/>
                <a:ea typeface="ＭＳ Ｐゴシック" panose="020B0600070205080204" pitchFamily="34" charset="-128"/>
              </a:defRPr>
            </a:lvl9pPr>
          </a:lstStyle>
          <a:p>
            <a:fld id="{230CFB0A-4303-4ADA-B2A7-74EB9279C0AD}" type="slidenum">
              <a:rPr lang="en-GB" altLang="en-US">
                <a:solidFill>
                  <a:srgbClr val="000000"/>
                </a:solidFill>
                <a:latin typeface="Times New Roman" panose="02020603050405020304" pitchFamily="18" charset="0"/>
                <a:ea typeface="Arial Unicode MS" pitchFamily="34" charset="-128"/>
              </a:rPr>
              <a:pPr/>
              <a:t>22</a:t>
            </a:fld>
            <a:endParaRPr lang="en-GB" altLang="en-US">
              <a:solidFill>
                <a:srgbClr val="000000"/>
              </a:solidFill>
              <a:latin typeface="Times New Roman" panose="02020603050405020304" pitchFamily="18" charset="0"/>
              <a:ea typeface="Arial Unicode MS"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BD0F7-F76A-F809-9DE1-21ED316646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58394E-C122-379D-43D0-E24127D3B4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A46B16-C084-7E20-59FC-189EBDD9CCC6}"/>
              </a:ext>
            </a:extLst>
          </p:cNvPr>
          <p:cNvSpPr>
            <a:spLocks noGrp="1"/>
          </p:cNvSpPr>
          <p:nvPr>
            <p:ph type="body" idx="1"/>
          </p:nvPr>
        </p:nvSpPr>
        <p:spPr/>
        <p:txBody>
          <a:bodyPr/>
          <a:lstStyle/>
          <a:p>
            <a:r>
              <a:rPr lang="en-GB"/>
              <a:t>Tracy</a:t>
            </a:r>
          </a:p>
        </p:txBody>
      </p:sp>
      <p:sp>
        <p:nvSpPr>
          <p:cNvPr id="4" name="Slide Number Placeholder 3">
            <a:extLst>
              <a:ext uri="{FF2B5EF4-FFF2-40B4-BE49-F238E27FC236}">
                <a16:creationId xmlns:a16="http://schemas.microsoft.com/office/drawing/2014/main" id="{1EF68551-5EF3-C637-8CBA-CA37BA365EEC}"/>
              </a:ext>
            </a:extLst>
          </p:cNvPr>
          <p:cNvSpPr>
            <a:spLocks noGrp="1"/>
          </p:cNvSpPr>
          <p:nvPr>
            <p:ph type="sldNum" sz="quarter" idx="5"/>
          </p:nvPr>
        </p:nvSpPr>
        <p:spPr/>
        <p:txBody>
          <a:bodyPr/>
          <a:lstStyle/>
          <a:p>
            <a:fld id="{98CAE761-595A-465C-8A30-002930C3DD24}" type="slidenum">
              <a:rPr lang="en-GB" smtClean="0"/>
              <a:t>23</a:t>
            </a:fld>
            <a:endParaRPr lang="en-GB"/>
          </a:p>
        </p:txBody>
      </p:sp>
    </p:spTree>
    <p:extLst>
      <p:ext uri="{BB962C8B-B14F-4D97-AF65-F5344CB8AC3E}">
        <p14:creationId xmlns:p14="http://schemas.microsoft.com/office/powerpoint/2010/main" val="1821396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Tracy/FLO</a:t>
            </a:r>
            <a:endParaRPr lang="en-GB">
              <a:ea typeface="Calibri"/>
              <a:cs typeface="Calibri"/>
            </a:endParaRPr>
          </a:p>
        </p:txBody>
      </p:sp>
      <p:sp>
        <p:nvSpPr>
          <p:cNvPr id="4" name="Slide Number Placeholder 3"/>
          <p:cNvSpPr>
            <a:spLocks noGrp="1"/>
          </p:cNvSpPr>
          <p:nvPr>
            <p:ph type="sldNum" sz="quarter" idx="5"/>
          </p:nvPr>
        </p:nvSpPr>
        <p:spPr/>
        <p:txBody>
          <a:bodyPr/>
          <a:lstStyle/>
          <a:p>
            <a:fld id="{98CAE761-595A-465C-8A30-002930C3DD24}" type="slidenum">
              <a:rPr lang="en-GB" smtClean="0"/>
              <a:t>24</a:t>
            </a:fld>
            <a:endParaRPr lang="en-GB"/>
          </a:p>
        </p:txBody>
      </p:sp>
    </p:spTree>
    <p:extLst>
      <p:ext uri="{BB962C8B-B14F-4D97-AF65-F5344CB8AC3E}">
        <p14:creationId xmlns:p14="http://schemas.microsoft.com/office/powerpoint/2010/main" val="1488425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1C47B-FC17-9719-F4E2-E4F19AD2F4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0716F8-C768-14B8-98A8-F0B20FEF84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E74240-948B-31E4-98FE-0EA138BF9F75}"/>
              </a:ext>
            </a:extLst>
          </p:cNvPr>
          <p:cNvSpPr>
            <a:spLocks noGrp="1"/>
          </p:cNvSpPr>
          <p:nvPr>
            <p:ph type="body" idx="1"/>
          </p:nvPr>
        </p:nvSpPr>
        <p:spPr/>
        <p:txBody>
          <a:bodyPr/>
          <a:lstStyle/>
          <a:p>
            <a:r>
              <a:rPr lang="en-GB"/>
              <a:t>Nat</a:t>
            </a:r>
          </a:p>
        </p:txBody>
      </p:sp>
      <p:sp>
        <p:nvSpPr>
          <p:cNvPr id="4" name="Slide Number Placeholder 3">
            <a:extLst>
              <a:ext uri="{FF2B5EF4-FFF2-40B4-BE49-F238E27FC236}">
                <a16:creationId xmlns:a16="http://schemas.microsoft.com/office/drawing/2014/main" id="{D593A863-2CDA-4482-0B79-383750086725}"/>
              </a:ext>
            </a:extLst>
          </p:cNvPr>
          <p:cNvSpPr>
            <a:spLocks noGrp="1"/>
          </p:cNvSpPr>
          <p:nvPr>
            <p:ph type="sldNum" sz="quarter" idx="5"/>
          </p:nvPr>
        </p:nvSpPr>
        <p:spPr/>
        <p:txBody>
          <a:bodyPr/>
          <a:lstStyle/>
          <a:p>
            <a:fld id="{98CAE761-595A-465C-8A30-002930C3DD24}" type="slidenum">
              <a:rPr lang="en-GB" smtClean="0"/>
              <a:t>25</a:t>
            </a:fld>
            <a:endParaRPr lang="en-GB"/>
          </a:p>
        </p:txBody>
      </p:sp>
    </p:spTree>
    <p:extLst>
      <p:ext uri="{BB962C8B-B14F-4D97-AF65-F5344CB8AC3E}">
        <p14:creationId xmlns:p14="http://schemas.microsoft.com/office/powerpoint/2010/main" val="29556660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B497F-AE4A-E7FE-6EA7-4D3FA10B5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E2B87A-9580-3181-6FC7-D5F2218BEA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E26425-FFF9-4CB2-417B-009CAED66D43}"/>
              </a:ext>
            </a:extLst>
          </p:cNvPr>
          <p:cNvSpPr>
            <a:spLocks noGrp="1"/>
          </p:cNvSpPr>
          <p:nvPr>
            <p:ph type="body" idx="1"/>
          </p:nvPr>
        </p:nvSpPr>
        <p:spPr/>
        <p:txBody>
          <a:bodyPr/>
          <a:lstStyle/>
          <a:p>
            <a:r>
              <a:rPr lang="en-GB"/>
              <a:t>Nat</a:t>
            </a:r>
          </a:p>
        </p:txBody>
      </p:sp>
      <p:sp>
        <p:nvSpPr>
          <p:cNvPr id="4" name="Slide Number Placeholder 3">
            <a:extLst>
              <a:ext uri="{FF2B5EF4-FFF2-40B4-BE49-F238E27FC236}">
                <a16:creationId xmlns:a16="http://schemas.microsoft.com/office/drawing/2014/main" id="{A564F895-D9CA-D03A-48F6-40B54DF6898A}"/>
              </a:ext>
            </a:extLst>
          </p:cNvPr>
          <p:cNvSpPr>
            <a:spLocks noGrp="1"/>
          </p:cNvSpPr>
          <p:nvPr>
            <p:ph type="sldNum" sz="quarter" idx="5"/>
          </p:nvPr>
        </p:nvSpPr>
        <p:spPr/>
        <p:txBody>
          <a:bodyPr/>
          <a:lstStyle/>
          <a:p>
            <a:fld id="{98CAE761-595A-465C-8A30-002930C3DD24}" type="slidenum">
              <a:rPr lang="en-GB" smtClean="0"/>
              <a:t>28</a:t>
            </a:fld>
            <a:endParaRPr lang="en-GB"/>
          </a:p>
        </p:txBody>
      </p:sp>
    </p:spTree>
    <p:extLst>
      <p:ext uri="{BB962C8B-B14F-4D97-AF65-F5344CB8AC3E}">
        <p14:creationId xmlns:p14="http://schemas.microsoft.com/office/powerpoint/2010/main" val="821172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7CA0979-F579-4E9B-A675-1F5ABBFF00DB}" type="datetimeFigureOut">
              <a:rPr lang="en-US" dirty="0"/>
              <a:t>10/16/2026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169459667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3E7156E-175E-4DBA-9D21-B772C320F342}" type="datetimeFigureOut">
              <a:rPr lang="en-US" dirty="0"/>
              <a:t>10/16/2026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589233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dirty="0"/>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04895F6E-3D02-4292-95D1-C62B3126321B}" type="datetimeFigureOut">
              <a:rPr lang="en-US" dirty="0"/>
              <a:t>10/16/2026</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148817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DCB5ACB-D10C-44A8-9570-124370F4CB38}" type="datetimeFigureOut">
              <a:rPr lang="en-US" dirty="0"/>
              <a:t>10/16/2026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3426382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AB8D84F4-0E7A-4BDE-98C6-AE68FB974645}" type="datetimeFigureOut">
              <a:rPr lang="en-US" dirty="0"/>
              <a:t>10/16/2026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
              </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397251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CBEFF1D8-9801-4C4B-92F3-66C9A863BD74}" type="datetimeFigureOut">
              <a:rPr lang="en-US" dirty="0"/>
              <a:t>10/16/2026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
              </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1882590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61FE8FD-B23E-4E1A-83EF-0847EBEA0105}" type="datetimeFigureOut">
              <a:rPr lang="en-US" dirty="0"/>
              <a:t>10/16/2026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
              </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3094901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8DDF891E-A7C2-465C-AD39-8EDCB0F58E3C}" type="datetimeFigureOut">
              <a:rPr lang="en-US" dirty="0"/>
              <a:t>10/16/2026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2380765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dirty="0"/>
              <a:t>Click to edit Master title style</a:t>
            </a:r>
          </a:p>
        </p:txBody>
      </p:sp>
      <p:sp>
        <p:nvSpPr>
          <p:cNvPr id="3" name="Picture Placeholder 2">
            <a:extLst>
              <a:ext uri="{FF2B5EF4-FFF2-40B4-BE49-F238E27FC236}">
                <a16:creationId xmlns:a16="http://schemas.microsoft.com/office/drawing/2014/main" id="{9571C769-CEC8-962A-01E6-15B0E056791E}"/>
              </a:ext>
            </a:extLst>
          </p:cNvPr>
          <p:cNvSpPr>
            <a:spLocks noGrp="1" noChangeAspect="1"/>
          </p:cNvSpPr>
          <p:nvPr>
            <p:ph type="pic" idx="1"/>
          </p:nvPr>
        </p:nvSpPr>
        <p:spPr>
          <a:xfrm>
            <a:off x="5063319" y="657103"/>
            <a:ext cx="6483687" cy="5555904"/>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F39F93E5-AFB6-485C-8E3C-32F92A07875F}" type="datetimeFigureOut">
              <a:rPr lang="en-US" dirty="0"/>
              <a:t>10/16/2026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4165862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F7E76D0F-5A12-4D0A-80B0-1A6122B61E7B}" type="datetimeFigureOut">
              <a:rPr lang="en-US" dirty="0"/>
              <a:t>10/16/2026</a:t>
            </a:fld>
            <a:endParaRPr lang="en-US" dirty="0"/>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3554340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8B9E8C84-89CA-44AB-B0BE-5C91BAF75478}" type="datetimeFigureOut">
              <a:rPr lang="en-US" dirty="0"/>
              <a:t>10/16/2026</a:t>
            </a:fld>
            <a:endParaRPr lang="en-US" dirty="0"/>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dirty="0"/>
              <a:t>‹#›</a:t>
            </a:fld>
            <a:endParaRPr lang="en-US" dirty="0"/>
          </a:p>
        </p:txBody>
      </p:sp>
    </p:spTree>
    <p:extLst>
      <p:ext uri="{BB962C8B-B14F-4D97-AF65-F5344CB8AC3E}">
        <p14:creationId xmlns:p14="http://schemas.microsoft.com/office/powerpoint/2010/main" val="3302119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3A332BE1-279E-4118-9FE3-7952B079A510}" type="datetimeFigureOut">
              <a:rPr lang="en-US" dirty="0"/>
              <a:t>10/16/2026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r>
              <a:rPr lang="en-US" dirty="0"/>
              <a:t>
              </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dirty="0"/>
              <a:t>‹#›</a:t>
            </a:fld>
            <a:endParaRPr lang="en-US" dirty="0"/>
          </a:p>
        </p:txBody>
      </p:sp>
    </p:spTree>
    <p:extLst>
      <p:ext uri="{BB962C8B-B14F-4D97-AF65-F5344CB8AC3E}">
        <p14:creationId xmlns:p14="http://schemas.microsoft.com/office/powerpoint/2010/main" val="2792996785"/>
      </p:ext>
    </p:extLst>
  </p:cSld>
  <p:clrMap bg1="lt1" tx1="dk1" bg2="lt2" tx2="dk2" accent1="accent1" accent2="accent2" accent3="accent3" accent4="accent4" accent5="accent5" accent6="accent6" hlink="hlink" folHlink="folHlink"/>
  <p:sldLayoutIdLst>
    <p:sldLayoutId id="2147484238" r:id="rId1"/>
    <p:sldLayoutId id="2147484239" r:id="rId2"/>
    <p:sldLayoutId id="2147484240" r:id="rId3"/>
    <p:sldLayoutId id="2147484241" r:id="rId4"/>
    <p:sldLayoutId id="2147484242" r:id="rId5"/>
    <p:sldLayoutId id="2147484243" r:id="rId6"/>
    <p:sldLayoutId id="2147484244" r:id="rId7"/>
    <p:sldLayoutId id="2147484245" r:id="rId8"/>
    <p:sldLayoutId id="2147484246" r:id="rId9"/>
    <p:sldLayoutId id="2147484247" r:id="rId10"/>
    <p:sldLayoutId id="2147484248" r:id="rId11"/>
  </p:sldLayoutIdLst>
  <p:hf hd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forms.cloud.microsoft/pages/responsepage.aspx?id=daGPpwNjQU6TlQ3M8qj3dKTDtmG2IulEuB1tTsbMkFNUM0oxOExFVTc5QUVRSDRVR1M4QjA2VDdDWSQlQCNjPTEu&amp;route=shorturl" TargetMode="External"/><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10.png"/><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jpeg"/></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lighthouseschool.co.uk/docs/Lighthouse_School_Harrogate_Admissions_Policy_2026-2027_4.pdf"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hyperlink" Target="https://forms.cloud.microsoft/pages/responsepage.aspx?id=daGPpwNjQU6TlQ3M8qj3dKTDtmG2IulEuB1tTsbMkFNUM0oxOExFVTc5QUVRSDRVR1M4QjA2VDdDWSQlQCNjPTEu&amp;route=shorturl" TargetMode="External"/><Relationship Id="rId4" Type="http://schemas.openxmlformats.org/officeDocument/2006/relationships/hyperlink" Target="mailto:admin@lighthouseschool.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logo for a lighthouse school&#10;&#10;AI-generated content may be incorrect.">
            <a:extLst>
              <a:ext uri="{FF2B5EF4-FFF2-40B4-BE49-F238E27FC236}">
                <a16:creationId xmlns:a16="http://schemas.microsoft.com/office/drawing/2014/main" id="{0A8DE1A2-325B-1635-AED1-4611F3FBD05E}"/>
              </a:ext>
            </a:extLst>
          </p:cNvPr>
          <p:cNvPicPr>
            <a:picLocks noChangeAspect="1"/>
          </p:cNvPicPr>
          <p:nvPr/>
        </p:nvPicPr>
        <p:blipFill>
          <a:blip r:embed="rId2"/>
          <a:stretch>
            <a:fillRect/>
          </a:stretch>
        </p:blipFill>
        <p:spPr>
          <a:xfrm>
            <a:off x="1735377" y="392906"/>
            <a:ext cx="8733154" cy="6072188"/>
          </a:xfrm>
          <a:prstGeom prst="rect">
            <a:avLst/>
          </a:prstGeom>
        </p:spPr>
      </p:pic>
    </p:spTree>
    <p:extLst>
      <p:ext uri="{BB962C8B-B14F-4D97-AF65-F5344CB8AC3E}">
        <p14:creationId xmlns:p14="http://schemas.microsoft.com/office/powerpoint/2010/main" val="1107869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EAA2F-FC47-EB1A-889A-B950B727CDB5}"/>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BA8A2F55-B714-F8C1-B239-103DC394BC10}"/>
              </a:ext>
            </a:extLst>
          </p:cNvPr>
          <p:cNvPicPr>
            <a:picLocks noChangeAspect="1"/>
          </p:cNvPicPr>
          <p:nvPr/>
        </p:nvPicPr>
        <p:blipFill>
          <a:blip r:embed="rId3"/>
          <a:stretch>
            <a:fillRect/>
          </a:stretch>
        </p:blipFill>
        <p:spPr>
          <a:xfrm>
            <a:off x="2102942" y="4168443"/>
            <a:ext cx="1310749" cy="1187517"/>
          </a:xfrm>
          <a:prstGeom prst="rect">
            <a:avLst/>
          </a:prstGeom>
        </p:spPr>
      </p:pic>
      <p:pic>
        <p:nvPicPr>
          <p:cNvPr id="18" name="Picture 17">
            <a:extLst>
              <a:ext uri="{FF2B5EF4-FFF2-40B4-BE49-F238E27FC236}">
                <a16:creationId xmlns:a16="http://schemas.microsoft.com/office/drawing/2014/main" id="{5F52EC84-AEB2-5EF1-417E-773DAEE70EC5}"/>
              </a:ext>
            </a:extLst>
          </p:cNvPr>
          <p:cNvPicPr>
            <a:picLocks noChangeAspect="1"/>
          </p:cNvPicPr>
          <p:nvPr/>
        </p:nvPicPr>
        <p:blipFill>
          <a:blip r:embed="rId4"/>
          <a:stretch>
            <a:fillRect/>
          </a:stretch>
        </p:blipFill>
        <p:spPr>
          <a:xfrm>
            <a:off x="8795818" y="4191968"/>
            <a:ext cx="1310749" cy="1153908"/>
          </a:xfrm>
          <a:prstGeom prst="rect">
            <a:avLst/>
          </a:prstGeom>
        </p:spPr>
      </p:pic>
      <p:pic>
        <p:nvPicPr>
          <p:cNvPr id="20" name="Picture 19">
            <a:extLst>
              <a:ext uri="{FF2B5EF4-FFF2-40B4-BE49-F238E27FC236}">
                <a16:creationId xmlns:a16="http://schemas.microsoft.com/office/drawing/2014/main" id="{392097EE-4B6E-3D2F-CCA5-34ECB2023F31}"/>
              </a:ext>
            </a:extLst>
          </p:cNvPr>
          <p:cNvPicPr>
            <a:picLocks noChangeAspect="1"/>
          </p:cNvPicPr>
          <p:nvPr/>
        </p:nvPicPr>
        <p:blipFill>
          <a:blip r:embed="rId5"/>
          <a:stretch>
            <a:fillRect/>
          </a:stretch>
        </p:blipFill>
        <p:spPr>
          <a:xfrm>
            <a:off x="2091738" y="1360689"/>
            <a:ext cx="1321953" cy="1176313"/>
          </a:xfrm>
          <a:prstGeom prst="rect">
            <a:avLst/>
          </a:prstGeom>
        </p:spPr>
      </p:pic>
      <p:pic>
        <p:nvPicPr>
          <p:cNvPr id="22" name="Picture 21">
            <a:extLst>
              <a:ext uri="{FF2B5EF4-FFF2-40B4-BE49-F238E27FC236}">
                <a16:creationId xmlns:a16="http://schemas.microsoft.com/office/drawing/2014/main" id="{87AA7C68-CB4E-9D36-9BCD-B730BC3E6F8C}"/>
              </a:ext>
            </a:extLst>
          </p:cNvPr>
          <p:cNvPicPr>
            <a:picLocks noChangeAspect="1"/>
          </p:cNvPicPr>
          <p:nvPr/>
        </p:nvPicPr>
        <p:blipFill>
          <a:blip r:embed="rId6"/>
          <a:stretch>
            <a:fillRect/>
          </a:stretch>
        </p:blipFill>
        <p:spPr>
          <a:xfrm>
            <a:off x="8914881" y="812511"/>
            <a:ext cx="1310749" cy="1321953"/>
          </a:xfrm>
          <a:prstGeom prst="rect">
            <a:avLst/>
          </a:prstGeom>
        </p:spPr>
      </p:pic>
      <p:pic>
        <p:nvPicPr>
          <p:cNvPr id="24" name="Picture 23">
            <a:extLst>
              <a:ext uri="{FF2B5EF4-FFF2-40B4-BE49-F238E27FC236}">
                <a16:creationId xmlns:a16="http://schemas.microsoft.com/office/drawing/2014/main" id="{8F6762EC-DE76-F2A5-2AA4-899AE3711FAF}"/>
              </a:ext>
            </a:extLst>
          </p:cNvPr>
          <p:cNvPicPr>
            <a:picLocks noChangeAspect="1"/>
          </p:cNvPicPr>
          <p:nvPr/>
        </p:nvPicPr>
        <p:blipFill>
          <a:blip r:embed="rId7"/>
          <a:stretch>
            <a:fillRect/>
          </a:stretch>
        </p:blipFill>
        <p:spPr>
          <a:xfrm>
            <a:off x="5277484" y="204054"/>
            <a:ext cx="1456387" cy="1209922"/>
          </a:xfrm>
          <a:prstGeom prst="rect">
            <a:avLst/>
          </a:prstGeom>
        </p:spPr>
      </p:pic>
      <p:sp>
        <p:nvSpPr>
          <p:cNvPr id="26" name="Rectangle 25">
            <a:extLst>
              <a:ext uri="{FF2B5EF4-FFF2-40B4-BE49-F238E27FC236}">
                <a16:creationId xmlns:a16="http://schemas.microsoft.com/office/drawing/2014/main" id="{529C6984-8018-EC6F-B40E-D4F37FE8AEE8}"/>
              </a:ext>
            </a:extLst>
          </p:cNvPr>
          <p:cNvSpPr/>
          <p:nvPr/>
        </p:nvSpPr>
        <p:spPr>
          <a:xfrm>
            <a:off x="1741231" y="5463116"/>
            <a:ext cx="2022966" cy="246221"/>
          </a:xfrm>
          <a:prstGeom prst="rect">
            <a:avLst/>
          </a:prstGeom>
        </p:spPr>
        <p:txBody>
          <a:bodyPr wrap="square" lIns="0" tIns="0" rIns="0" bIns="0" anchor="t">
            <a:spAutoFit/>
          </a:bodyPr>
          <a:lstStyle/>
          <a:p>
            <a:pPr algn="ctr"/>
            <a:r>
              <a:rPr lang="en-US" sz="1600" dirty="0">
                <a:solidFill>
                  <a:schemeClr val="accent1"/>
                </a:solidFill>
                <a:latin typeface="Aptos Display"/>
                <a:ea typeface="Tahoma"/>
                <a:cs typeface="Tahoma"/>
              </a:rPr>
              <a:t>Culture </a:t>
            </a:r>
            <a:endParaRPr lang="en-US" sz="1600">
              <a:solidFill>
                <a:schemeClr val="accent1"/>
              </a:solidFill>
              <a:latin typeface="Aptos Display"/>
              <a:ea typeface="Tahoma"/>
              <a:cs typeface="Tahoma"/>
            </a:endParaRPr>
          </a:p>
        </p:txBody>
      </p:sp>
      <p:sp>
        <p:nvSpPr>
          <p:cNvPr id="30" name="Rectangle 29">
            <a:extLst>
              <a:ext uri="{FF2B5EF4-FFF2-40B4-BE49-F238E27FC236}">
                <a16:creationId xmlns:a16="http://schemas.microsoft.com/office/drawing/2014/main" id="{BE23EA87-F6F6-3A3B-D449-43B19AF9DCE2}"/>
              </a:ext>
            </a:extLst>
          </p:cNvPr>
          <p:cNvSpPr/>
          <p:nvPr/>
        </p:nvSpPr>
        <p:spPr>
          <a:xfrm>
            <a:off x="1729325" y="2656064"/>
            <a:ext cx="2022966" cy="246221"/>
          </a:xfrm>
          <a:prstGeom prst="rect">
            <a:avLst/>
          </a:prstGeom>
        </p:spPr>
        <p:txBody>
          <a:bodyPr wrap="square" lIns="0" tIns="0" rIns="0" bIns="0" anchor="t">
            <a:spAutoFit/>
          </a:bodyPr>
          <a:lstStyle/>
          <a:p>
            <a:pPr algn="ctr"/>
            <a:r>
              <a:rPr lang="en-US" sz="1600" b="1" dirty="0">
                <a:solidFill>
                  <a:schemeClr val="accent3"/>
                </a:solidFill>
                <a:latin typeface="Aptos Display"/>
                <a:ea typeface="Tahoma"/>
                <a:cs typeface="Tahoma"/>
              </a:rPr>
              <a:t>Communication</a:t>
            </a:r>
            <a:r>
              <a:rPr lang="en-US" sz="1600" b="1" dirty="0">
                <a:solidFill>
                  <a:schemeClr val="accent3"/>
                </a:solidFill>
                <a:ea typeface="Cambria"/>
                <a:cs typeface="Arial"/>
              </a:rPr>
              <a:t> </a:t>
            </a:r>
            <a:endParaRPr lang="en-US" sz="1600">
              <a:solidFill>
                <a:schemeClr val="accent3"/>
              </a:solidFill>
            </a:endParaRPr>
          </a:p>
        </p:txBody>
      </p:sp>
      <p:sp>
        <p:nvSpPr>
          <p:cNvPr id="32" name="Rectangle 31">
            <a:extLst>
              <a:ext uri="{FF2B5EF4-FFF2-40B4-BE49-F238E27FC236}">
                <a16:creationId xmlns:a16="http://schemas.microsoft.com/office/drawing/2014/main" id="{7F40D24F-53CB-7132-DFFD-18BA3E5BCE06}"/>
              </a:ext>
            </a:extLst>
          </p:cNvPr>
          <p:cNvSpPr/>
          <p:nvPr/>
        </p:nvSpPr>
        <p:spPr>
          <a:xfrm>
            <a:off x="8677834" y="2135400"/>
            <a:ext cx="2022966" cy="246221"/>
          </a:xfrm>
          <a:prstGeom prst="rect">
            <a:avLst/>
          </a:prstGeom>
        </p:spPr>
        <p:txBody>
          <a:bodyPr wrap="square" lIns="0" tIns="0" rIns="0" bIns="0" anchor="t">
            <a:spAutoFit/>
          </a:bodyPr>
          <a:lstStyle/>
          <a:p>
            <a:pPr algn="ctr"/>
            <a:r>
              <a:rPr lang="en-US" sz="1600" b="1" dirty="0">
                <a:solidFill>
                  <a:schemeClr val="accent4"/>
                </a:solidFill>
                <a:latin typeface="Aptos Display"/>
                <a:ea typeface="Tahoma"/>
                <a:cs typeface="Tahoma"/>
              </a:rPr>
              <a:t>Enabling Environments</a:t>
            </a:r>
            <a:endParaRPr lang="en-US" sz="1600">
              <a:solidFill>
                <a:schemeClr val="accent4"/>
              </a:solidFill>
              <a:latin typeface="Aptos Display"/>
              <a:ea typeface="Tahoma"/>
              <a:cs typeface="Tahoma"/>
            </a:endParaRPr>
          </a:p>
        </p:txBody>
      </p:sp>
      <p:sp>
        <p:nvSpPr>
          <p:cNvPr id="34" name="Rectangle 33">
            <a:extLst>
              <a:ext uri="{FF2B5EF4-FFF2-40B4-BE49-F238E27FC236}">
                <a16:creationId xmlns:a16="http://schemas.microsoft.com/office/drawing/2014/main" id="{F28EFB5C-3CF6-BE89-47AB-86C8233F9A22}"/>
              </a:ext>
            </a:extLst>
          </p:cNvPr>
          <p:cNvSpPr/>
          <p:nvPr/>
        </p:nvSpPr>
        <p:spPr>
          <a:xfrm>
            <a:off x="4994194" y="1544945"/>
            <a:ext cx="2022966" cy="246221"/>
          </a:xfrm>
          <a:prstGeom prst="rect">
            <a:avLst/>
          </a:prstGeom>
        </p:spPr>
        <p:txBody>
          <a:bodyPr wrap="square" lIns="0" tIns="0" rIns="0" bIns="0" anchor="t">
            <a:spAutoFit/>
          </a:bodyPr>
          <a:lstStyle/>
          <a:p>
            <a:pPr algn="ctr"/>
            <a:r>
              <a:rPr lang="en-US" sz="1600" b="1" dirty="0">
                <a:solidFill>
                  <a:schemeClr val="accent1">
                    <a:lumMod val="60000"/>
                    <a:lumOff val="40000"/>
                  </a:schemeClr>
                </a:solidFill>
                <a:latin typeface="Aptos Display"/>
                <a:ea typeface="Tahoma"/>
                <a:cs typeface="Tahoma"/>
              </a:rPr>
              <a:t>Embracing Uniqueness</a:t>
            </a:r>
            <a:r>
              <a:rPr lang="en-US" sz="1600" b="1" dirty="0">
                <a:solidFill>
                  <a:schemeClr val="accent1">
                    <a:lumMod val="60000"/>
                    <a:lumOff val="40000"/>
                  </a:schemeClr>
                </a:solidFill>
                <a:latin typeface="Aptos Display"/>
                <a:ea typeface="Cambria"/>
                <a:cs typeface="Arial"/>
              </a:rPr>
              <a:t> </a:t>
            </a:r>
          </a:p>
        </p:txBody>
      </p:sp>
      <p:pic>
        <p:nvPicPr>
          <p:cNvPr id="36" name="Picture 35">
            <a:extLst>
              <a:ext uri="{FF2B5EF4-FFF2-40B4-BE49-F238E27FC236}">
                <a16:creationId xmlns:a16="http://schemas.microsoft.com/office/drawing/2014/main" id="{58A1BE89-011C-3BBF-E0E9-A53C00A7FC58}"/>
              </a:ext>
            </a:extLst>
          </p:cNvPr>
          <p:cNvPicPr>
            <a:picLocks noChangeAspect="1"/>
          </p:cNvPicPr>
          <p:nvPr/>
        </p:nvPicPr>
        <p:blipFill>
          <a:blip r:embed="rId8"/>
          <a:stretch>
            <a:fillRect/>
          </a:stretch>
        </p:blipFill>
        <p:spPr>
          <a:xfrm>
            <a:off x="3603729" y="2136105"/>
            <a:ext cx="4973210" cy="3952094"/>
          </a:xfrm>
          <a:prstGeom prst="rect">
            <a:avLst/>
          </a:prstGeom>
        </p:spPr>
      </p:pic>
      <p:sp>
        <p:nvSpPr>
          <p:cNvPr id="28" name="Rectangle 27">
            <a:extLst>
              <a:ext uri="{FF2B5EF4-FFF2-40B4-BE49-F238E27FC236}">
                <a16:creationId xmlns:a16="http://schemas.microsoft.com/office/drawing/2014/main" id="{FEE3D80A-FF1C-7235-4000-092AA2BAA38C}"/>
              </a:ext>
            </a:extLst>
          </p:cNvPr>
          <p:cNvSpPr/>
          <p:nvPr/>
        </p:nvSpPr>
        <p:spPr>
          <a:xfrm>
            <a:off x="8677834" y="5467942"/>
            <a:ext cx="2022966" cy="246221"/>
          </a:xfrm>
          <a:prstGeom prst="rect">
            <a:avLst/>
          </a:prstGeom>
        </p:spPr>
        <p:txBody>
          <a:bodyPr wrap="square" lIns="0" tIns="0" rIns="0" bIns="0" anchor="t">
            <a:spAutoFit/>
          </a:bodyPr>
          <a:lstStyle/>
          <a:p>
            <a:pPr algn="ctr"/>
            <a:r>
              <a:rPr lang="en-US" sz="1600" b="1" dirty="0">
                <a:solidFill>
                  <a:schemeClr val="accent2"/>
                </a:solidFill>
                <a:latin typeface="Aptos Display"/>
                <a:ea typeface="Tahoma"/>
                <a:cs typeface="Tahoma"/>
              </a:rPr>
              <a:t>Relational Approach</a:t>
            </a:r>
            <a:r>
              <a:rPr lang="en-US" sz="1400" b="1" dirty="0">
                <a:solidFill>
                  <a:schemeClr val="accent2"/>
                </a:solidFill>
                <a:latin typeface="Tahoma"/>
                <a:ea typeface="Tahoma"/>
                <a:cs typeface="Tahoma"/>
              </a:rPr>
              <a:t> </a:t>
            </a:r>
            <a:endParaRPr lang="en-US" dirty="0">
              <a:solidFill>
                <a:schemeClr val="accent2"/>
              </a:solidFill>
              <a:latin typeface="Tahoma"/>
              <a:ea typeface="Tahoma"/>
              <a:cs typeface="Tahoma"/>
            </a:endParaRPr>
          </a:p>
        </p:txBody>
      </p:sp>
      <p:sp>
        <p:nvSpPr>
          <p:cNvPr id="38" name="TextBox 37">
            <a:extLst>
              <a:ext uri="{FF2B5EF4-FFF2-40B4-BE49-F238E27FC236}">
                <a16:creationId xmlns:a16="http://schemas.microsoft.com/office/drawing/2014/main" id="{9A3F8F77-B79A-7BFE-65F6-EBFF0928A571}"/>
              </a:ext>
            </a:extLst>
          </p:cNvPr>
          <p:cNvSpPr txBox="1"/>
          <p:nvPr/>
        </p:nvSpPr>
        <p:spPr>
          <a:xfrm>
            <a:off x="3042334" y="6065393"/>
            <a:ext cx="6096000" cy="467885"/>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50000"/>
              </a:lnSpc>
              <a:buClrTx/>
              <a:buSzTx/>
              <a:buFontTx/>
              <a:buNone/>
              <a:tabLst/>
              <a:defRPr/>
            </a:pPr>
            <a:r>
              <a:rPr lang="en-GB" sz="1800" dirty="0">
                <a:solidFill>
                  <a:srgbClr val="00B0F0"/>
                </a:solidFill>
                <a:latin typeface="Aptos Display"/>
              </a:rPr>
              <a:t>Vision</a:t>
            </a:r>
            <a:r>
              <a:rPr lang="en-GB" dirty="0">
                <a:solidFill>
                  <a:srgbClr val="00B0F0"/>
                </a:solidFill>
                <a:latin typeface="Aptos Display"/>
              </a:rPr>
              <a:t>, </a:t>
            </a:r>
            <a:r>
              <a:rPr lang="en-GB" sz="1800" dirty="0">
                <a:solidFill>
                  <a:srgbClr val="00B0F0"/>
                </a:solidFill>
                <a:latin typeface="Aptos Display"/>
              </a:rPr>
              <a:t>Values</a:t>
            </a:r>
            <a:r>
              <a:rPr lang="en-GB" dirty="0">
                <a:solidFill>
                  <a:srgbClr val="00B0F0"/>
                </a:solidFill>
                <a:latin typeface="Aptos Display"/>
              </a:rPr>
              <a:t>, </a:t>
            </a:r>
            <a:r>
              <a:rPr lang="en-GB" sz="1800" dirty="0">
                <a:solidFill>
                  <a:srgbClr val="00B0F0"/>
                </a:solidFill>
                <a:latin typeface="Aptos Display"/>
              </a:rPr>
              <a:t>Purpose</a:t>
            </a:r>
            <a:r>
              <a:rPr lang="en-GB" dirty="0">
                <a:solidFill>
                  <a:srgbClr val="00B0F0"/>
                </a:solidFill>
                <a:latin typeface="Aptos Display"/>
              </a:rPr>
              <a:t>, </a:t>
            </a:r>
            <a:r>
              <a:rPr lang="en-GB" sz="1800" dirty="0">
                <a:solidFill>
                  <a:srgbClr val="00B0F0"/>
                </a:solidFill>
                <a:latin typeface="Aptos Display"/>
              </a:rPr>
              <a:t>Cornerstones</a:t>
            </a:r>
            <a:endParaRPr lang="en-GB" sz="1800" b="0" i="0" u="none" strike="noStrike" kern="1200" cap="none" spc="0" normalizeH="0" baseline="0" noProof="0" dirty="0">
              <a:ln>
                <a:noFill/>
              </a:ln>
              <a:solidFill>
                <a:srgbClr val="00B0F0"/>
              </a:solidFill>
              <a:effectLst/>
              <a:uLnTx/>
              <a:uFillTx/>
              <a:latin typeface="Aptos Display"/>
            </a:endParaRPr>
          </a:p>
        </p:txBody>
      </p:sp>
    </p:spTree>
    <p:extLst>
      <p:ext uri="{BB962C8B-B14F-4D97-AF65-F5344CB8AC3E}">
        <p14:creationId xmlns:p14="http://schemas.microsoft.com/office/powerpoint/2010/main" val="3247580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D6F5F-8B57-32A7-34FF-B41308DC44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149484-761C-166B-E504-C8F8714837D3}"/>
              </a:ext>
            </a:extLst>
          </p:cNvPr>
          <p:cNvSpPr>
            <a:spLocks noGrp="1"/>
          </p:cNvSpPr>
          <p:nvPr>
            <p:ph type="title"/>
          </p:nvPr>
        </p:nvSpPr>
        <p:spPr>
          <a:xfrm>
            <a:off x="4735746" y="2104135"/>
            <a:ext cx="3088640" cy="1325563"/>
          </a:xfrm>
        </p:spPr>
        <p:txBody>
          <a:bodyPr/>
          <a:lstStyle/>
          <a:p>
            <a:r>
              <a:rPr lang="en-GB">
                <a:solidFill>
                  <a:schemeClr val="bg1">
                    <a:lumMod val="85000"/>
                  </a:schemeClr>
                </a:solidFill>
                <a:latin typeface="Aptos Display"/>
                <a:ea typeface="Calibri"/>
                <a:cs typeface="Calibri"/>
              </a:rPr>
              <a:t>Our Mission</a:t>
            </a:r>
            <a:endParaRPr lang="en-US">
              <a:solidFill>
                <a:schemeClr val="bg1">
                  <a:lumMod val="85000"/>
                </a:schemeClr>
              </a:solidFill>
              <a:latin typeface="Aptos Display"/>
            </a:endParaRPr>
          </a:p>
        </p:txBody>
      </p:sp>
      <p:sp>
        <p:nvSpPr>
          <p:cNvPr id="3" name="Content Placeholder 2">
            <a:extLst>
              <a:ext uri="{FF2B5EF4-FFF2-40B4-BE49-F238E27FC236}">
                <a16:creationId xmlns:a16="http://schemas.microsoft.com/office/drawing/2014/main" id="{B2C4133F-F153-50BC-6BF6-34674DC9F43F}"/>
              </a:ext>
            </a:extLst>
          </p:cNvPr>
          <p:cNvSpPr>
            <a:spLocks noGrp="1"/>
          </p:cNvSpPr>
          <p:nvPr>
            <p:ph idx="1"/>
          </p:nvPr>
        </p:nvSpPr>
        <p:spPr>
          <a:xfrm>
            <a:off x="409126" y="2377512"/>
            <a:ext cx="11365322" cy="3473331"/>
          </a:xfrm>
        </p:spPr>
        <p:txBody>
          <a:bodyPr vert="horz" lIns="91440" tIns="45720" rIns="91440" bIns="45720" rtlCol="0" anchor="t">
            <a:noAutofit/>
          </a:bodyPr>
          <a:lstStyle/>
          <a:p>
            <a:pPr marL="0" indent="0">
              <a:lnSpc>
                <a:spcPct val="100000"/>
              </a:lnSpc>
              <a:spcBef>
                <a:spcPct val="0"/>
              </a:spcBef>
              <a:spcAft>
                <a:spcPct val="0"/>
              </a:spcAft>
              <a:buNone/>
            </a:pPr>
            <a:endParaRPr lang="en-GB" sz="2000" i="1" dirty="0">
              <a:solidFill>
                <a:schemeClr val="bg1">
                  <a:lumMod val="85000"/>
                </a:schemeClr>
              </a:solidFill>
              <a:latin typeface="Arial"/>
              <a:ea typeface="Calibri"/>
              <a:cs typeface="Arial"/>
            </a:endParaRPr>
          </a:p>
          <a:p>
            <a:pPr algn="ctr">
              <a:lnSpc>
                <a:spcPct val="100000"/>
              </a:lnSpc>
              <a:spcBef>
                <a:spcPct val="0"/>
              </a:spcBef>
              <a:spcAft>
                <a:spcPct val="0"/>
              </a:spcAft>
            </a:pPr>
            <a:endParaRPr lang="en-GB" sz="2000" dirty="0">
              <a:solidFill>
                <a:schemeClr val="bg1">
                  <a:lumMod val="85000"/>
                </a:schemeClr>
              </a:solidFill>
              <a:latin typeface="Arial"/>
              <a:ea typeface="Calibri"/>
              <a:cs typeface="Arial"/>
            </a:endParaRPr>
          </a:p>
          <a:p>
            <a:pPr marL="0" indent="0" algn="ctr">
              <a:lnSpc>
                <a:spcPct val="100000"/>
              </a:lnSpc>
              <a:spcBef>
                <a:spcPct val="0"/>
              </a:spcBef>
              <a:spcAft>
                <a:spcPct val="0"/>
              </a:spcAft>
              <a:buNone/>
            </a:pPr>
            <a:r>
              <a:rPr lang="en-GB" sz="2400" dirty="0">
                <a:solidFill>
                  <a:schemeClr val="bg1">
                    <a:lumMod val="85000"/>
                  </a:schemeClr>
                </a:solidFill>
                <a:latin typeface="Aptos Display"/>
                <a:ea typeface="Calibri"/>
                <a:cs typeface="Calibri"/>
              </a:rPr>
              <a:t>We are committed to inspiring and enabling our students, delivering meaningful skills for life in a holistic, nurturing, and stimulating learning environment. This is achieved through exceptional teaching, unwavering support, outstanding work experience, and positive interactions and role models. We encourage resilience, independence, confidence, and wellbeing in all of our students.</a:t>
            </a:r>
            <a:endParaRPr lang="en-US" sz="2400">
              <a:solidFill>
                <a:schemeClr val="bg1">
                  <a:lumMod val="85000"/>
                </a:schemeClr>
              </a:solidFill>
              <a:latin typeface="Aptos Display"/>
              <a:ea typeface="Calibri"/>
              <a:cs typeface="Calibri"/>
            </a:endParaRPr>
          </a:p>
          <a:p>
            <a:pPr algn="just">
              <a:lnSpc>
                <a:spcPct val="100000"/>
              </a:lnSpc>
              <a:spcBef>
                <a:spcPct val="0"/>
              </a:spcBef>
              <a:spcAft>
                <a:spcPct val="0"/>
              </a:spcAft>
            </a:pPr>
            <a:endParaRPr lang="en-GB" sz="2400" dirty="0">
              <a:solidFill>
                <a:schemeClr val="bg1">
                  <a:lumMod val="85000"/>
                </a:schemeClr>
              </a:solidFill>
              <a:latin typeface="Aptos Display"/>
              <a:ea typeface="Calibri"/>
              <a:cs typeface="Calibri"/>
            </a:endParaRPr>
          </a:p>
          <a:p>
            <a:pPr marL="0" indent="0" algn="ctr">
              <a:lnSpc>
                <a:spcPct val="100000"/>
              </a:lnSpc>
              <a:spcBef>
                <a:spcPct val="0"/>
              </a:spcBef>
              <a:spcAft>
                <a:spcPct val="0"/>
              </a:spcAft>
              <a:buNone/>
            </a:pPr>
            <a:r>
              <a:rPr lang="en-GB" sz="2400" b="1" i="1">
                <a:solidFill>
                  <a:schemeClr val="bg1">
                    <a:lumMod val="85000"/>
                  </a:schemeClr>
                </a:solidFill>
                <a:latin typeface="Aptos Display"/>
                <a:ea typeface="Calibri"/>
                <a:cs typeface="Calibri"/>
              </a:rPr>
              <a:t>By holding the highest of ambitions for our children, we shine a light on their potential to lead the brightest of futures.</a:t>
            </a:r>
          </a:p>
          <a:p>
            <a:pPr algn="just">
              <a:lnSpc>
                <a:spcPct val="93000"/>
              </a:lnSpc>
              <a:spcBef>
                <a:spcPct val="0"/>
              </a:spcBef>
              <a:spcAft>
                <a:spcPts val="1425"/>
              </a:spcAft>
            </a:pPr>
            <a:endParaRPr lang="en-GB" sz="2400">
              <a:latin typeface="Arial"/>
              <a:ea typeface="Calibri"/>
              <a:cs typeface="Arial"/>
            </a:endParaRPr>
          </a:p>
          <a:p>
            <a:endParaRPr lang="en-GB"/>
          </a:p>
        </p:txBody>
      </p:sp>
      <p:sp>
        <p:nvSpPr>
          <p:cNvPr id="4" name="Title 5">
            <a:extLst>
              <a:ext uri="{FF2B5EF4-FFF2-40B4-BE49-F238E27FC236}">
                <a16:creationId xmlns:a16="http://schemas.microsoft.com/office/drawing/2014/main" id="{5FAD72CF-B172-B826-BD3D-E2BA9C39C918}"/>
              </a:ext>
            </a:extLst>
          </p:cNvPr>
          <p:cNvSpPr>
            <a:spLocks noGrp="1"/>
          </p:cNvSpPr>
          <p:nvPr/>
        </p:nvSpPr>
        <p:spPr bwMode="auto">
          <a:xfrm>
            <a:off x="577850" y="971550"/>
            <a:ext cx="3367088" cy="6088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0" tIns="0" rIns="0" bIns="0" numCol="1" anchor="b" anchorCtr="0" compatLnSpc="1">
            <a:prstTxWarp prst="textNoShape">
              <a:avLst/>
            </a:prstTxWarp>
            <a:normAutofit/>
          </a:bodyPr>
          <a:lstStyle>
            <a:lvl1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3200" kern="1200">
                <a:solidFill>
                  <a:srgbClr val="000000"/>
                </a:solidFill>
                <a:latin typeface="+mj-lt"/>
                <a:ea typeface="ＭＳ Ｐゴシック" charset="0"/>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ＭＳ Ｐゴシック" charset="0"/>
                <a:cs typeface="Arial Unicode MS" panose="020B0604020202020204" pitchFamily="34" charset="-128"/>
              </a:defRPr>
            </a:lvl2pPr>
            <a:lvl3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ＭＳ Ｐゴシック" charset="0"/>
                <a:cs typeface="Arial Unicode MS" panose="020B0604020202020204" pitchFamily="34" charset="-128"/>
              </a:defRPr>
            </a:lvl3pPr>
            <a:lvl4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ＭＳ Ｐゴシック" charset="0"/>
                <a:cs typeface="Arial Unicode MS" panose="020B0604020202020204" pitchFamily="34" charset="-128"/>
              </a:defRPr>
            </a:lvl4pPr>
            <a:lvl5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ＭＳ Ｐゴシック" charset="0"/>
                <a:cs typeface="Arial Unicode MS" panose="020B0604020202020204" pitchFamily="34" charset="-128"/>
              </a:defRPr>
            </a:lvl5pPr>
            <a:lvl6pPr marL="25146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defRPr/>
            </a:pPr>
            <a:endParaRPr lang="en-US" sz="2300" i="1">
              <a:solidFill>
                <a:schemeClr val="accent5">
                  <a:lumMod val="50000"/>
                </a:schemeClr>
              </a:solidFill>
              <a:latin typeface="Arial"/>
              <a:ea typeface="Tahoma"/>
              <a:cs typeface="Tahoma"/>
            </a:endParaRPr>
          </a:p>
        </p:txBody>
      </p:sp>
      <p:pic>
        <p:nvPicPr>
          <p:cNvPr id="8" name="Picture 7" descr="A logo for a lighthouse education&#10;&#10;AI-generated content may be incorrect.">
            <a:extLst>
              <a:ext uri="{FF2B5EF4-FFF2-40B4-BE49-F238E27FC236}">
                <a16:creationId xmlns:a16="http://schemas.microsoft.com/office/drawing/2014/main" id="{CC14BD17-4E78-0E04-F6C0-54008C40A8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3490" y="200589"/>
            <a:ext cx="3091688" cy="1537502"/>
          </a:xfrm>
          <a:prstGeom prst="rect">
            <a:avLst/>
          </a:prstGeom>
        </p:spPr>
      </p:pic>
    </p:spTree>
    <p:extLst>
      <p:ext uri="{BB962C8B-B14F-4D97-AF65-F5344CB8AC3E}">
        <p14:creationId xmlns:p14="http://schemas.microsoft.com/office/powerpoint/2010/main" val="3183325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71727-E755-F6F1-3568-60EF728442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D39572-ACB0-5C94-A7E3-3ADA917079F3}"/>
              </a:ext>
            </a:extLst>
          </p:cNvPr>
          <p:cNvSpPr>
            <a:spLocks noGrp="1"/>
          </p:cNvSpPr>
          <p:nvPr>
            <p:ph type="title"/>
          </p:nvPr>
        </p:nvSpPr>
        <p:spPr/>
        <p:txBody>
          <a:bodyPr/>
          <a:lstStyle/>
          <a:p>
            <a:r>
              <a:rPr lang="en-GB" b="1">
                <a:solidFill>
                  <a:srgbClr val="7030A0"/>
                </a:solidFill>
                <a:ea typeface="Calibri Light"/>
                <a:cs typeface="Calibri Light"/>
              </a:rPr>
              <a:t>When </a:t>
            </a:r>
            <a:endParaRPr lang="en-US">
              <a:solidFill>
                <a:srgbClr val="7030A0"/>
              </a:solidFill>
              <a:ea typeface="Calibri Light"/>
              <a:cs typeface="Calibri Light"/>
            </a:endParaRPr>
          </a:p>
        </p:txBody>
      </p:sp>
      <p:pic>
        <p:nvPicPr>
          <p:cNvPr id="5" name="Picture 4" descr="A logo for a lightroom education&#10;&#10;AI-generated content may be incorrect.">
            <a:extLst>
              <a:ext uri="{FF2B5EF4-FFF2-40B4-BE49-F238E27FC236}">
                <a16:creationId xmlns:a16="http://schemas.microsoft.com/office/drawing/2014/main" id="{12D01E6F-B573-473C-D554-C6AA9B80BBA9}"/>
              </a:ext>
            </a:extLst>
          </p:cNvPr>
          <p:cNvPicPr>
            <a:picLocks noChangeAspect="1"/>
          </p:cNvPicPr>
          <p:nvPr/>
        </p:nvPicPr>
        <p:blipFill>
          <a:blip r:embed="rId2"/>
          <a:srcRect r="-103" b="247"/>
          <a:stretch>
            <a:fillRect/>
          </a:stretch>
        </p:blipFill>
        <p:spPr>
          <a:xfrm>
            <a:off x="9224034" y="5603952"/>
            <a:ext cx="2832194" cy="1132759"/>
          </a:xfrm>
          <a:prstGeom prst="rect">
            <a:avLst/>
          </a:prstGeom>
        </p:spPr>
      </p:pic>
      <p:pic>
        <p:nvPicPr>
          <p:cNvPr id="6" name="Picture 5">
            <a:extLst>
              <a:ext uri="{FF2B5EF4-FFF2-40B4-BE49-F238E27FC236}">
                <a16:creationId xmlns:a16="http://schemas.microsoft.com/office/drawing/2014/main" id="{FC4CFDC5-9873-866D-8BA2-EE0ED38A5B89}"/>
              </a:ext>
            </a:extLst>
          </p:cNvPr>
          <p:cNvPicPr>
            <a:picLocks noChangeAspect="1"/>
          </p:cNvPicPr>
          <p:nvPr/>
        </p:nvPicPr>
        <p:blipFill>
          <a:blip r:embed="rId3"/>
          <a:stretch>
            <a:fillRect/>
          </a:stretch>
        </p:blipFill>
        <p:spPr>
          <a:xfrm>
            <a:off x="139390" y="5606160"/>
            <a:ext cx="1795521" cy="1131268"/>
          </a:xfrm>
          <a:prstGeom prst="rect">
            <a:avLst/>
          </a:prstGeom>
        </p:spPr>
      </p:pic>
      <p:sp>
        <p:nvSpPr>
          <p:cNvPr id="4" name="TextBox 3">
            <a:extLst>
              <a:ext uri="{FF2B5EF4-FFF2-40B4-BE49-F238E27FC236}">
                <a16:creationId xmlns:a16="http://schemas.microsoft.com/office/drawing/2014/main" id="{EEE17CAD-7439-46FE-53EB-2DCAB2D23D83}"/>
              </a:ext>
            </a:extLst>
          </p:cNvPr>
          <p:cNvSpPr txBox="1"/>
          <p:nvPr/>
        </p:nvSpPr>
        <p:spPr>
          <a:xfrm>
            <a:off x="1194735" y="1672630"/>
            <a:ext cx="9114129" cy="27137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9" name="TextBox 8">
            <a:extLst>
              <a:ext uri="{FF2B5EF4-FFF2-40B4-BE49-F238E27FC236}">
                <a16:creationId xmlns:a16="http://schemas.microsoft.com/office/drawing/2014/main" id="{E0C26F0F-AB87-4106-02C6-965C890CF559}"/>
              </a:ext>
            </a:extLst>
          </p:cNvPr>
          <p:cNvSpPr txBox="1"/>
          <p:nvPr/>
        </p:nvSpPr>
        <p:spPr>
          <a:xfrm>
            <a:off x="861422" y="2114334"/>
            <a:ext cx="9772900"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dirty="0">
                <a:solidFill>
                  <a:schemeClr val="bg1">
                    <a:lumMod val="85000"/>
                  </a:schemeClr>
                </a:solidFill>
                <a:latin typeface="Aptos Display"/>
              </a:rPr>
              <a:t>Lighthouse School Harrogate is a specialist free school, educating autistic children and young people aged between 11 and 19 who are able to access a KS3, KS4 or KS5 curriculum at or around the corresponding age range for that curriculum.</a:t>
            </a:r>
            <a:endParaRPr lang="en-US" sz="2800">
              <a:solidFill>
                <a:schemeClr val="bg1">
                  <a:lumMod val="85000"/>
                </a:schemeClr>
              </a:solidFill>
              <a:latin typeface="Aptos Display"/>
            </a:endParaRPr>
          </a:p>
        </p:txBody>
      </p:sp>
      <p:sp>
        <p:nvSpPr>
          <p:cNvPr id="8" name="Title 1">
            <a:extLst>
              <a:ext uri="{FF2B5EF4-FFF2-40B4-BE49-F238E27FC236}">
                <a16:creationId xmlns:a16="http://schemas.microsoft.com/office/drawing/2014/main" id="{1316BBC5-3308-99AC-42FA-44B5F345099C}"/>
              </a:ext>
            </a:extLst>
          </p:cNvPr>
          <p:cNvSpPr>
            <a:spLocks noGrp="1"/>
          </p:cNvSpPr>
          <p:nvPr/>
        </p:nvSpPr>
        <p:spPr>
          <a:xfrm>
            <a:off x="-207518" y="282354"/>
            <a:ext cx="8277226" cy="11368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80B2C0"/>
                </a:solidFill>
                <a:latin typeface="Calibri" panose="020F0502020204030204" pitchFamily="34" charset="0"/>
                <a:ea typeface="Calibri" panose="020F0502020204030204" pitchFamily="34" charset="0"/>
                <a:cs typeface="Calibri" panose="020F0502020204030204" pitchFamily="34" charset="0"/>
              </a:defRPr>
            </a:lvl1pPr>
          </a:lstStyle>
          <a:p>
            <a:pPr algn="ctr"/>
            <a:r>
              <a:rPr lang="en-US" b="1">
                <a:solidFill>
                  <a:srgbClr val="00B0F0"/>
                </a:solidFill>
                <a:latin typeface="Aptos Display"/>
                <a:ea typeface="Calibri"/>
                <a:cs typeface="Calibri"/>
              </a:rPr>
              <a:t>Inspiring Brighter Futures</a:t>
            </a:r>
            <a:endParaRPr lang="en-US">
              <a:solidFill>
                <a:srgbClr val="00B0F0"/>
              </a:solidFill>
            </a:endParaRPr>
          </a:p>
        </p:txBody>
      </p:sp>
    </p:spTree>
    <p:extLst>
      <p:ext uri="{BB962C8B-B14F-4D97-AF65-F5344CB8AC3E}">
        <p14:creationId xmlns:p14="http://schemas.microsoft.com/office/powerpoint/2010/main" val="4098534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6C666-7B2D-DEE7-1786-9D7313580F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C00196-70DA-D621-9880-3EAC58632185}"/>
              </a:ext>
            </a:extLst>
          </p:cNvPr>
          <p:cNvSpPr>
            <a:spLocks noGrp="1"/>
          </p:cNvSpPr>
          <p:nvPr>
            <p:ph type="title"/>
          </p:nvPr>
        </p:nvSpPr>
        <p:spPr/>
        <p:txBody>
          <a:bodyPr/>
          <a:lstStyle/>
          <a:p>
            <a:r>
              <a:rPr lang="en-GB" b="1">
                <a:solidFill>
                  <a:srgbClr val="7030A0"/>
                </a:solidFill>
                <a:ea typeface="Calibri Light"/>
                <a:cs typeface="Calibri Light"/>
              </a:rPr>
              <a:t>When </a:t>
            </a:r>
            <a:endParaRPr lang="en-US">
              <a:solidFill>
                <a:srgbClr val="7030A0"/>
              </a:solidFill>
              <a:ea typeface="Calibri Light"/>
              <a:cs typeface="Calibri Light"/>
            </a:endParaRPr>
          </a:p>
        </p:txBody>
      </p:sp>
      <p:pic>
        <p:nvPicPr>
          <p:cNvPr id="5" name="Picture 4" descr="A logo for a lightroom education&#10;&#10;AI-generated content may be incorrect.">
            <a:extLst>
              <a:ext uri="{FF2B5EF4-FFF2-40B4-BE49-F238E27FC236}">
                <a16:creationId xmlns:a16="http://schemas.microsoft.com/office/drawing/2014/main" id="{3DAB9770-ADE4-B574-6D0F-001A285F7434}"/>
              </a:ext>
            </a:extLst>
          </p:cNvPr>
          <p:cNvPicPr>
            <a:picLocks noChangeAspect="1"/>
          </p:cNvPicPr>
          <p:nvPr/>
        </p:nvPicPr>
        <p:blipFill>
          <a:blip r:embed="rId2"/>
          <a:srcRect r="-103" b="247"/>
          <a:stretch>
            <a:fillRect/>
          </a:stretch>
        </p:blipFill>
        <p:spPr>
          <a:xfrm>
            <a:off x="9224034" y="5603952"/>
            <a:ext cx="2832194" cy="1132759"/>
          </a:xfrm>
          <a:prstGeom prst="rect">
            <a:avLst/>
          </a:prstGeom>
        </p:spPr>
      </p:pic>
      <p:sp>
        <p:nvSpPr>
          <p:cNvPr id="7" name="Title 1">
            <a:extLst>
              <a:ext uri="{FF2B5EF4-FFF2-40B4-BE49-F238E27FC236}">
                <a16:creationId xmlns:a16="http://schemas.microsoft.com/office/drawing/2014/main" id="{85513D95-C7AB-7D81-818C-A0855A842AFF}"/>
              </a:ext>
            </a:extLst>
          </p:cNvPr>
          <p:cNvSpPr>
            <a:spLocks noGrp="1"/>
          </p:cNvSpPr>
          <p:nvPr/>
        </p:nvSpPr>
        <p:spPr>
          <a:xfrm>
            <a:off x="-5111" y="163291"/>
            <a:ext cx="10515600" cy="9582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80B2C0"/>
                </a:solidFill>
                <a:latin typeface="Calibri" panose="020F0502020204030204" pitchFamily="34" charset="0"/>
                <a:ea typeface="Calibri" panose="020F0502020204030204" pitchFamily="34" charset="0"/>
                <a:cs typeface="Calibri" panose="020F0502020204030204" pitchFamily="34" charset="0"/>
              </a:defRPr>
            </a:lvl1pPr>
          </a:lstStyle>
          <a:p>
            <a:pPr algn="ctr"/>
            <a:r>
              <a:rPr lang="en-US" sz="4000" b="1">
                <a:solidFill>
                  <a:srgbClr val="00B0F0"/>
                </a:solidFill>
                <a:latin typeface="Aptos Display"/>
                <a:ea typeface="Calibri"/>
                <a:cs typeface="Calibri"/>
              </a:rPr>
              <a:t>When will Lighthouse School Harrogate open?</a:t>
            </a:r>
            <a:endParaRPr lang="en-US" sz="4000">
              <a:solidFill>
                <a:srgbClr val="00B0F0"/>
              </a:solidFill>
            </a:endParaRPr>
          </a:p>
        </p:txBody>
      </p:sp>
      <p:sp>
        <p:nvSpPr>
          <p:cNvPr id="9" name="TextBox 8">
            <a:extLst>
              <a:ext uri="{FF2B5EF4-FFF2-40B4-BE49-F238E27FC236}">
                <a16:creationId xmlns:a16="http://schemas.microsoft.com/office/drawing/2014/main" id="{14C8A627-81AE-F369-07EF-740D7ABBC235}"/>
              </a:ext>
            </a:extLst>
          </p:cNvPr>
          <p:cNvSpPr txBox="1"/>
          <p:nvPr/>
        </p:nvSpPr>
        <p:spPr>
          <a:xfrm>
            <a:off x="609600" y="562133"/>
            <a:ext cx="9418796" cy="51706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000" dirty="0">
              <a:solidFill>
                <a:schemeClr val="bg1">
                  <a:lumMod val="85000"/>
                </a:schemeClr>
              </a:solidFill>
              <a:latin typeface="Aptos Display"/>
            </a:endParaRPr>
          </a:p>
          <a:p>
            <a:pPr marL="342900" indent="-342900">
              <a:spcBef>
                <a:spcPts val="1000"/>
              </a:spcBef>
              <a:buFont typeface="Arial"/>
              <a:buChar char="•"/>
            </a:pPr>
            <a:r>
              <a:rPr lang="en-GB" sz="2000" dirty="0">
                <a:solidFill>
                  <a:schemeClr val="bg1">
                    <a:lumMod val="85000"/>
                  </a:schemeClr>
                </a:solidFill>
                <a:latin typeface="Aptos Display"/>
              </a:rPr>
              <a:t>As successful transitions are important and take time, we will be offering a comprehensive transition package during November and December for those students who will be joining us in January.  </a:t>
            </a:r>
            <a:endParaRPr lang="en-GB" sz="2000" dirty="0">
              <a:solidFill>
                <a:schemeClr val="bg1">
                  <a:lumMod val="85000"/>
                </a:schemeClr>
              </a:solidFill>
              <a:latin typeface="Neue Haas Grotesk Text Pro"/>
            </a:endParaRPr>
          </a:p>
          <a:p>
            <a:pPr marL="342900" indent="-342900">
              <a:spcBef>
                <a:spcPts val="1000"/>
              </a:spcBef>
              <a:buFont typeface="Arial"/>
              <a:buChar char="•"/>
            </a:pPr>
            <a:r>
              <a:rPr lang="en-GB" sz="2000">
                <a:solidFill>
                  <a:schemeClr val="bg1">
                    <a:lumMod val="85000"/>
                  </a:schemeClr>
                </a:solidFill>
                <a:latin typeface="Aptos Display"/>
              </a:rPr>
              <a:t>This will also give us an opportunity to ensure that training has been provided to all of our new staff to understand the 'Lighthouse Way'.</a:t>
            </a:r>
            <a:endParaRPr lang="en-GB" sz="2000" dirty="0">
              <a:solidFill>
                <a:schemeClr val="bg1">
                  <a:lumMod val="85000"/>
                </a:schemeClr>
              </a:solidFill>
              <a:latin typeface="Neue Haas Grotesk Text Pro"/>
            </a:endParaRPr>
          </a:p>
          <a:p>
            <a:pPr marL="342900" indent="-342900">
              <a:spcBef>
                <a:spcPts val="1000"/>
              </a:spcBef>
              <a:buFont typeface="Arial"/>
              <a:buChar char="•"/>
            </a:pPr>
            <a:r>
              <a:rPr lang="en-GB" sz="2000" dirty="0">
                <a:solidFill>
                  <a:schemeClr val="bg1">
                    <a:lumMod val="85000"/>
                  </a:schemeClr>
                </a:solidFill>
                <a:latin typeface="Aptos Display"/>
              </a:rPr>
              <a:t>Information about </a:t>
            </a:r>
            <a:r>
              <a:rPr lang="en-GB" sz="2000" err="1">
                <a:solidFill>
                  <a:schemeClr val="bg1">
                    <a:lumMod val="85000"/>
                  </a:schemeClr>
                </a:solidFill>
                <a:latin typeface="Aptos Display"/>
              </a:rPr>
              <a:t>transi</a:t>
            </a:r>
            <a:r>
              <a:rPr lang="en-GB" sz="2000" dirty="0">
                <a:solidFill>
                  <a:schemeClr val="bg1">
                    <a:lumMod val="85000"/>
                  </a:schemeClr>
                </a:solidFill>
                <a:latin typeface="Aptos Display"/>
              </a:rPr>
              <a:t>tion will be provided to students and their families once we have </a:t>
            </a:r>
            <a:r>
              <a:rPr lang="en-GB" sz="2000">
                <a:solidFill>
                  <a:schemeClr val="bg1">
                    <a:lumMod val="85000"/>
                  </a:schemeClr>
                </a:solidFill>
                <a:latin typeface="Aptos Display"/>
              </a:rPr>
              <a:t>been named as their education provision.  </a:t>
            </a:r>
            <a:endParaRPr lang="en-GB" sz="2000">
              <a:solidFill>
                <a:schemeClr val="bg1">
                  <a:lumMod val="85000"/>
                </a:schemeClr>
              </a:solidFill>
              <a:latin typeface="Neue Haas Grotesk Text Pro"/>
            </a:endParaRPr>
          </a:p>
          <a:p>
            <a:pPr marL="342900" indent="-342900">
              <a:spcBef>
                <a:spcPts val="1000"/>
              </a:spcBef>
              <a:buFont typeface="Arial"/>
              <a:buChar char="•"/>
            </a:pPr>
            <a:r>
              <a:rPr lang="en-GB" sz="2000" dirty="0">
                <a:solidFill>
                  <a:schemeClr val="bg1">
                    <a:lumMod val="85000"/>
                  </a:schemeClr>
                </a:solidFill>
                <a:latin typeface="Aptos Display"/>
              </a:rPr>
              <a:t>This is likely to include meetings with students and their families,</a:t>
            </a:r>
            <a:r>
              <a:rPr lang="en-GB" sz="2000" dirty="0">
                <a:solidFill>
                  <a:schemeClr val="bg1">
                    <a:lumMod val="85000"/>
                  </a:schemeClr>
                </a:solidFill>
                <a:latin typeface="Aptos Display"/>
                <a:ea typeface="Calibri"/>
                <a:cs typeface="Calibri"/>
              </a:rPr>
              <a:t> a Speech and Language Therapy (</a:t>
            </a:r>
            <a:r>
              <a:rPr lang="en-GB" sz="2000" dirty="0" err="1">
                <a:solidFill>
                  <a:schemeClr val="bg1">
                    <a:lumMod val="85000"/>
                  </a:schemeClr>
                </a:solidFill>
                <a:latin typeface="Aptos Display"/>
                <a:ea typeface="Calibri"/>
                <a:cs typeface="Calibri"/>
              </a:rPr>
              <a:t>SaLT</a:t>
            </a:r>
            <a:r>
              <a:rPr lang="en-GB" sz="2000" dirty="0">
                <a:solidFill>
                  <a:schemeClr val="bg1">
                    <a:lumMod val="85000"/>
                  </a:schemeClr>
                </a:solidFill>
                <a:latin typeface="Aptos Display"/>
                <a:ea typeface="Calibri"/>
                <a:cs typeface="Calibri"/>
              </a:rPr>
              <a:t>) assessment, </a:t>
            </a:r>
            <a:r>
              <a:rPr lang="en-GB" sz="2000" dirty="0">
                <a:solidFill>
                  <a:schemeClr val="bg1">
                    <a:lumMod val="85000"/>
                  </a:schemeClr>
                </a:solidFill>
                <a:latin typeface="Aptos Display"/>
              </a:rPr>
              <a:t>individual tours, small group work, building to whole class lessons.</a:t>
            </a:r>
          </a:p>
          <a:p>
            <a:pPr marL="342900" indent="-342900">
              <a:spcBef>
                <a:spcPts val="1000"/>
              </a:spcBef>
              <a:buFont typeface="Arial"/>
              <a:buChar char="•"/>
            </a:pPr>
            <a:r>
              <a:rPr lang="en-GB" sz="2000" dirty="0">
                <a:solidFill>
                  <a:schemeClr val="bg1">
                    <a:lumMod val="85000"/>
                  </a:schemeClr>
                </a:solidFill>
                <a:latin typeface="Aptos Display"/>
              </a:rPr>
              <a:t>By Wednesday 6th January 2027 the full, broad, varied and </a:t>
            </a:r>
            <a:r>
              <a:rPr lang="en-GB" sz="2000">
                <a:solidFill>
                  <a:schemeClr val="bg1">
                    <a:lumMod val="85000"/>
                  </a:schemeClr>
                </a:solidFill>
                <a:latin typeface="Aptos Display"/>
              </a:rPr>
              <a:t>supportive timetable will be in </a:t>
            </a:r>
            <a:r>
              <a:rPr lang="en-GB" sz="2000" dirty="0">
                <a:solidFill>
                  <a:schemeClr val="bg1">
                    <a:lumMod val="85000"/>
                  </a:schemeClr>
                </a:solidFill>
                <a:latin typeface="Aptos Display"/>
              </a:rPr>
              <a:t>place.</a:t>
            </a:r>
          </a:p>
          <a:p>
            <a:pPr>
              <a:spcBef>
                <a:spcPts val="1000"/>
              </a:spcBef>
            </a:pPr>
            <a:endParaRPr lang="en-GB" sz="2000" dirty="0">
              <a:solidFill>
                <a:schemeClr val="bg1">
                  <a:lumMod val="85000"/>
                </a:schemeClr>
              </a:solidFill>
              <a:latin typeface="Aptos Display"/>
            </a:endParaRPr>
          </a:p>
        </p:txBody>
      </p:sp>
      <p:pic>
        <p:nvPicPr>
          <p:cNvPr id="12" name="Picture 11" descr="A logo for a school&#10;&#10;AI-generated content may be incorrect.">
            <a:extLst>
              <a:ext uri="{FF2B5EF4-FFF2-40B4-BE49-F238E27FC236}">
                <a16:creationId xmlns:a16="http://schemas.microsoft.com/office/drawing/2014/main" id="{18E4CBD1-7EE1-40AB-5027-F2B5D79A051D}"/>
              </a:ext>
            </a:extLst>
          </p:cNvPr>
          <p:cNvPicPr>
            <a:picLocks noChangeAspect="1"/>
          </p:cNvPicPr>
          <p:nvPr/>
        </p:nvPicPr>
        <p:blipFill>
          <a:blip r:embed="rId3"/>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1032635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CBBF3-2B5C-7972-B7A2-366C21B1FC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633E55-2ED2-EB61-90C9-0AC266B5301C}"/>
              </a:ext>
            </a:extLst>
          </p:cNvPr>
          <p:cNvSpPr>
            <a:spLocks noGrp="1"/>
          </p:cNvSpPr>
          <p:nvPr>
            <p:ph type="title"/>
          </p:nvPr>
        </p:nvSpPr>
        <p:spPr/>
        <p:txBody>
          <a:bodyPr/>
          <a:lstStyle/>
          <a:p>
            <a:r>
              <a:rPr lang="en-GB" b="1">
                <a:solidFill>
                  <a:srgbClr val="7030A0"/>
                </a:solidFill>
                <a:ea typeface="Calibri Light"/>
                <a:cs typeface="Calibri Light"/>
              </a:rPr>
              <a:t>When </a:t>
            </a:r>
            <a:endParaRPr lang="en-US">
              <a:solidFill>
                <a:srgbClr val="7030A0"/>
              </a:solidFill>
              <a:ea typeface="Calibri Light"/>
              <a:cs typeface="Calibri Light"/>
            </a:endParaRPr>
          </a:p>
        </p:txBody>
      </p:sp>
      <p:pic>
        <p:nvPicPr>
          <p:cNvPr id="5" name="Picture 4" descr="A logo for a lightroom education&#10;&#10;AI-generated content may be incorrect.">
            <a:extLst>
              <a:ext uri="{FF2B5EF4-FFF2-40B4-BE49-F238E27FC236}">
                <a16:creationId xmlns:a16="http://schemas.microsoft.com/office/drawing/2014/main" id="{725181C1-51BD-D825-FB7B-0519A25899C8}"/>
              </a:ext>
            </a:extLst>
          </p:cNvPr>
          <p:cNvPicPr>
            <a:picLocks noChangeAspect="1"/>
          </p:cNvPicPr>
          <p:nvPr/>
        </p:nvPicPr>
        <p:blipFill>
          <a:blip r:embed="rId2"/>
          <a:srcRect r="-103" b="247"/>
          <a:stretch>
            <a:fillRect/>
          </a:stretch>
        </p:blipFill>
        <p:spPr>
          <a:xfrm>
            <a:off x="9224034" y="5603952"/>
            <a:ext cx="2832194" cy="1132759"/>
          </a:xfrm>
          <a:prstGeom prst="rect">
            <a:avLst/>
          </a:prstGeom>
        </p:spPr>
      </p:pic>
      <p:sp>
        <p:nvSpPr>
          <p:cNvPr id="7" name="Title 1">
            <a:extLst>
              <a:ext uri="{FF2B5EF4-FFF2-40B4-BE49-F238E27FC236}">
                <a16:creationId xmlns:a16="http://schemas.microsoft.com/office/drawing/2014/main" id="{3942AAB7-6594-646F-5F73-5FE49983D7B1}"/>
              </a:ext>
            </a:extLst>
          </p:cNvPr>
          <p:cNvSpPr>
            <a:spLocks noGrp="1"/>
          </p:cNvSpPr>
          <p:nvPr/>
        </p:nvSpPr>
        <p:spPr>
          <a:xfrm>
            <a:off x="197295" y="187104"/>
            <a:ext cx="10515600" cy="9344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80B2C0"/>
                </a:solidFill>
                <a:latin typeface="Calibri" panose="020F0502020204030204" pitchFamily="34" charset="0"/>
                <a:ea typeface="Calibri" panose="020F0502020204030204" pitchFamily="34" charset="0"/>
                <a:cs typeface="Calibri" panose="020F0502020204030204" pitchFamily="34" charset="0"/>
              </a:defRPr>
            </a:lvl1pPr>
          </a:lstStyle>
          <a:p>
            <a:pPr algn="ctr"/>
            <a:r>
              <a:rPr lang="en-US" sz="4000" b="1">
                <a:solidFill>
                  <a:srgbClr val="00B0F0"/>
                </a:solidFill>
                <a:latin typeface="Aptos Display"/>
                <a:ea typeface="Calibri"/>
                <a:cs typeface="Calibri"/>
              </a:rPr>
              <a:t>How will Lighthouse School Harrogate grow?</a:t>
            </a:r>
            <a:endParaRPr lang="en-US" sz="4000">
              <a:solidFill>
                <a:srgbClr val="00B0F0"/>
              </a:solidFill>
            </a:endParaRPr>
          </a:p>
        </p:txBody>
      </p:sp>
      <p:sp>
        <p:nvSpPr>
          <p:cNvPr id="9" name="TextBox 8">
            <a:extLst>
              <a:ext uri="{FF2B5EF4-FFF2-40B4-BE49-F238E27FC236}">
                <a16:creationId xmlns:a16="http://schemas.microsoft.com/office/drawing/2014/main" id="{B30B6F70-77EF-3F35-A30E-094A4F7223D8}"/>
              </a:ext>
            </a:extLst>
          </p:cNvPr>
          <p:cNvSpPr txBox="1"/>
          <p:nvPr/>
        </p:nvSpPr>
        <p:spPr>
          <a:xfrm>
            <a:off x="609600" y="1681322"/>
            <a:ext cx="10657045"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dirty="0">
                <a:solidFill>
                  <a:schemeClr val="bg1">
                    <a:lumMod val="85000"/>
                  </a:schemeClr>
                </a:solidFill>
                <a:latin typeface="Aptos Display"/>
              </a:rPr>
              <a:t>In September 2027 we will have 48 students in total. </a:t>
            </a:r>
            <a:r>
              <a:rPr lang="en-GB" sz="2400" dirty="0">
                <a:solidFill>
                  <a:schemeClr val="bg1">
                    <a:lumMod val="85000"/>
                  </a:schemeClr>
                </a:solidFill>
                <a:latin typeface="Aptos Display"/>
              </a:rPr>
              <a:t> </a:t>
            </a:r>
            <a:endParaRPr lang="en-US" sz="2400">
              <a:solidFill>
                <a:schemeClr val="bg1">
                  <a:lumMod val="85000"/>
                </a:schemeClr>
              </a:solidFill>
              <a:latin typeface="Neue Haas Grotesk Text Pro"/>
            </a:endParaRPr>
          </a:p>
          <a:p>
            <a:pPr marL="285750" indent="-285750">
              <a:buFont typeface="Arial"/>
              <a:buChar char="•"/>
            </a:pPr>
            <a:endParaRPr lang="en-GB" sz="2400" dirty="0">
              <a:solidFill>
                <a:schemeClr val="bg1">
                  <a:lumMod val="85000"/>
                </a:schemeClr>
              </a:solidFill>
              <a:latin typeface="Aptos Display"/>
            </a:endParaRPr>
          </a:p>
          <a:p>
            <a:r>
              <a:rPr lang="en-GB" sz="2000">
                <a:solidFill>
                  <a:schemeClr val="bg1">
                    <a:lumMod val="85000"/>
                  </a:schemeClr>
                </a:solidFill>
                <a:latin typeface="Aptos Display"/>
              </a:rPr>
              <a:t>This will comprise  the 24 </a:t>
            </a:r>
            <a:r>
              <a:rPr lang="en-GB" sz="2000" dirty="0">
                <a:solidFill>
                  <a:schemeClr val="bg1">
                    <a:lumMod val="85000"/>
                  </a:schemeClr>
                </a:solidFill>
                <a:latin typeface="Aptos Display"/>
              </a:rPr>
              <a:t>students who joined us in January 2027 in Key Stage 3, plus 12 students into the new Year 7 cohort (currently Year 6s) and we anticipate that we will also be offering 12 </a:t>
            </a:r>
            <a:r>
              <a:rPr lang="en-GB" sz="2000">
                <a:solidFill>
                  <a:schemeClr val="bg1">
                    <a:lumMod val="85000"/>
                  </a:schemeClr>
                </a:solidFill>
                <a:latin typeface="Aptos Display"/>
              </a:rPr>
              <a:t>places in Key Stage 4.</a:t>
            </a:r>
            <a:endParaRPr lang="en-US" sz="2000">
              <a:solidFill>
                <a:schemeClr val="bg1">
                  <a:lumMod val="85000"/>
                </a:schemeClr>
              </a:solidFill>
            </a:endParaRPr>
          </a:p>
          <a:p>
            <a:pPr marL="285750" indent="-285750">
              <a:buFont typeface="Arial"/>
              <a:buChar char="•"/>
            </a:pPr>
            <a:endParaRPr lang="en-GB" sz="2400" dirty="0">
              <a:solidFill>
                <a:schemeClr val="bg1">
                  <a:lumMod val="85000"/>
                </a:schemeClr>
              </a:solidFill>
              <a:latin typeface="Aptos Display"/>
            </a:endParaRPr>
          </a:p>
          <a:p>
            <a:r>
              <a:rPr lang="en-GB" sz="2400" b="1" dirty="0">
                <a:solidFill>
                  <a:schemeClr val="bg1">
                    <a:lumMod val="85000"/>
                  </a:schemeClr>
                </a:solidFill>
                <a:latin typeface="Aptos Display"/>
              </a:rPr>
              <a:t>In September 2028 we will have 80 students in total.</a:t>
            </a:r>
            <a:r>
              <a:rPr lang="en-GB" sz="2400" dirty="0">
                <a:solidFill>
                  <a:schemeClr val="bg1">
                    <a:lumMod val="85000"/>
                  </a:schemeClr>
                </a:solidFill>
                <a:latin typeface="Aptos Display"/>
              </a:rPr>
              <a:t>  </a:t>
            </a:r>
          </a:p>
          <a:p>
            <a:pPr marL="285750" indent="-285750">
              <a:buFont typeface="Arial"/>
              <a:buChar char="•"/>
            </a:pPr>
            <a:endParaRPr lang="en-GB" sz="2400" dirty="0">
              <a:solidFill>
                <a:schemeClr val="bg1">
                  <a:lumMod val="85000"/>
                </a:schemeClr>
              </a:solidFill>
              <a:latin typeface="Aptos Display"/>
            </a:endParaRPr>
          </a:p>
          <a:p>
            <a:r>
              <a:rPr lang="en-GB" sz="2000">
                <a:solidFill>
                  <a:schemeClr val="bg1">
                    <a:lumMod val="85000"/>
                  </a:schemeClr>
                </a:solidFill>
                <a:latin typeface="Aptos Display"/>
              </a:rPr>
              <a:t>This will comprise students from Year 7 to Year 13.</a:t>
            </a:r>
            <a:endParaRPr lang="en-GB" sz="2000">
              <a:solidFill>
                <a:schemeClr val="bg1">
                  <a:lumMod val="85000"/>
                </a:schemeClr>
              </a:solidFill>
            </a:endParaRPr>
          </a:p>
        </p:txBody>
      </p:sp>
      <p:pic>
        <p:nvPicPr>
          <p:cNvPr id="4" name="Picture 3" descr="A logo for a school&#10;&#10;AI-generated content may be incorrect.">
            <a:extLst>
              <a:ext uri="{FF2B5EF4-FFF2-40B4-BE49-F238E27FC236}">
                <a16:creationId xmlns:a16="http://schemas.microsoft.com/office/drawing/2014/main" id="{323E9A15-86C6-0553-1C8D-6B8992D4A90B}"/>
              </a:ext>
            </a:extLst>
          </p:cNvPr>
          <p:cNvPicPr>
            <a:picLocks noChangeAspect="1"/>
          </p:cNvPicPr>
          <p:nvPr/>
        </p:nvPicPr>
        <p:blipFill>
          <a:blip r:embed="rId3"/>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902150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71152-B0FE-5D17-DD5F-F508D8E4C3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DB2E89-E936-ED87-FA26-9CA071D9E48A}"/>
              </a:ext>
            </a:extLst>
          </p:cNvPr>
          <p:cNvSpPr>
            <a:spLocks noGrp="1"/>
          </p:cNvSpPr>
          <p:nvPr>
            <p:ph type="title"/>
          </p:nvPr>
        </p:nvSpPr>
        <p:spPr/>
        <p:txBody>
          <a:bodyPr/>
          <a:lstStyle/>
          <a:p>
            <a:r>
              <a:rPr lang="en-GB" b="1">
                <a:solidFill>
                  <a:srgbClr val="7030A0"/>
                </a:solidFill>
                <a:ea typeface="Calibri Light"/>
                <a:cs typeface="Calibri Light"/>
              </a:rPr>
              <a:t>When </a:t>
            </a:r>
            <a:endParaRPr lang="en-US">
              <a:solidFill>
                <a:srgbClr val="7030A0"/>
              </a:solidFill>
              <a:ea typeface="Calibri Light"/>
              <a:cs typeface="Calibri Light"/>
            </a:endParaRPr>
          </a:p>
        </p:txBody>
      </p:sp>
      <p:pic>
        <p:nvPicPr>
          <p:cNvPr id="5" name="Picture 4" descr="A logo for a lightroom education&#10;&#10;AI-generated content may be incorrect.">
            <a:extLst>
              <a:ext uri="{FF2B5EF4-FFF2-40B4-BE49-F238E27FC236}">
                <a16:creationId xmlns:a16="http://schemas.microsoft.com/office/drawing/2014/main" id="{41028FB6-A8E4-9C8E-FDD5-0FCD04235EA7}"/>
              </a:ext>
            </a:extLst>
          </p:cNvPr>
          <p:cNvPicPr>
            <a:picLocks noChangeAspect="1"/>
          </p:cNvPicPr>
          <p:nvPr/>
        </p:nvPicPr>
        <p:blipFill>
          <a:blip r:embed="rId2"/>
          <a:srcRect r="-103" b="247"/>
          <a:stretch>
            <a:fillRect/>
          </a:stretch>
        </p:blipFill>
        <p:spPr>
          <a:xfrm>
            <a:off x="9224034" y="5603952"/>
            <a:ext cx="2832194" cy="1132759"/>
          </a:xfrm>
          <a:prstGeom prst="rect">
            <a:avLst/>
          </a:prstGeom>
        </p:spPr>
      </p:pic>
      <p:sp>
        <p:nvSpPr>
          <p:cNvPr id="7" name="Title 1">
            <a:extLst>
              <a:ext uri="{FF2B5EF4-FFF2-40B4-BE49-F238E27FC236}">
                <a16:creationId xmlns:a16="http://schemas.microsoft.com/office/drawing/2014/main" id="{6785DE63-53BF-6AF6-FA82-770ACF6643EB}"/>
              </a:ext>
            </a:extLst>
          </p:cNvPr>
          <p:cNvSpPr>
            <a:spLocks noGrp="1"/>
          </p:cNvSpPr>
          <p:nvPr/>
        </p:nvSpPr>
        <p:spPr>
          <a:xfrm>
            <a:off x="637827" y="163291"/>
            <a:ext cx="3824287" cy="9463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80B2C0"/>
                </a:solidFill>
                <a:latin typeface="Calibri" panose="020F0502020204030204" pitchFamily="34" charset="0"/>
                <a:ea typeface="Calibri" panose="020F0502020204030204" pitchFamily="34" charset="0"/>
                <a:cs typeface="Calibri" panose="020F0502020204030204" pitchFamily="34" charset="0"/>
              </a:defRPr>
            </a:lvl1pPr>
          </a:lstStyle>
          <a:p>
            <a:pPr algn="ctr"/>
            <a:r>
              <a:rPr lang="en-US" sz="4000" b="1">
                <a:solidFill>
                  <a:srgbClr val="00B0F0"/>
                </a:solidFill>
                <a:latin typeface="Aptos Display"/>
                <a:ea typeface="Calibri"/>
                <a:cs typeface="Calibri"/>
              </a:rPr>
              <a:t>Our staff team</a:t>
            </a:r>
            <a:endParaRPr lang="en-US"/>
          </a:p>
        </p:txBody>
      </p:sp>
      <p:graphicFrame>
        <p:nvGraphicFramePr>
          <p:cNvPr id="4" name="Table 3">
            <a:extLst>
              <a:ext uri="{FF2B5EF4-FFF2-40B4-BE49-F238E27FC236}">
                <a16:creationId xmlns:a16="http://schemas.microsoft.com/office/drawing/2014/main" id="{A8CC54CB-7F58-DF1F-84AE-47FE9FD817BC}"/>
              </a:ext>
            </a:extLst>
          </p:cNvPr>
          <p:cNvGraphicFramePr>
            <a:graphicFrameLocks noGrp="1"/>
          </p:cNvGraphicFramePr>
          <p:nvPr>
            <p:extLst>
              <p:ext uri="{D42A27DB-BD31-4B8C-83A1-F6EECF244321}">
                <p14:modId xmlns:p14="http://schemas.microsoft.com/office/powerpoint/2010/main" val="3989954955"/>
              </p:ext>
            </p:extLst>
          </p:nvPr>
        </p:nvGraphicFramePr>
        <p:xfrm>
          <a:off x="1059180" y="948595"/>
          <a:ext cx="8168640" cy="3108960"/>
        </p:xfrm>
        <a:graphic>
          <a:graphicData uri="http://schemas.openxmlformats.org/drawingml/2006/table">
            <a:tbl>
              <a:tblPr firstRow="1" bandRow="1">
                <a:tableStyleId>{5C22544A-7EE6-4342-B048-85BDC9FD1C3A}</a:tableStyleId>
              </a:tblPr>
              <a:tblGrid>
                <a:gridCol w="4084320">
                  <a:extLst>
                    <a:ext uri="{9D8B030D-6E8A-4147-A177-3AD203B41FA5}">
                      <a16:colId xmlns:a16="http://schemas.microsoft.com/office/drawing/2014/main" val="3807276371"/>
                    </a:ext>
                  </a:extLst>
                </a:gridCol>
                <a:gridCol w="4084320">
                  <a:extLst>
                    <a:ext uri="{9D8B030D-6E8A-4147-A177-3AD203B41FA5}">
                      <a16:colId xmlns:a16="http://schemas.microsoft.com/office/drawing/2014/main" val="54302007"/>
                    </a:ext>
                  </a:extLst>
                </a:gridCol>
              </a:tblGrid>
              <a:tr h="1301109">
                <a:tc>
                  <a:txBody>
                    <a:bodyPr/>
                    <a:lstStyle/>
                    <a:p>
                      <a:r>
                        <a:rPr lang="en-GB" b="0" dirty="0">
                          <a:solidFill>
                            <a:schemeClr val="tx1"/>
                          </a:solidFill>
                          <a:latin typeface="Aptos Display"/>
                        </a:rPr>
                        <a:t>CEO / </a:t>
                      </a:r>
                      <a:r>
                        <a:rPr lang="en-GB" b="0" err="1">
                          <a:solidFill>
                            <a:schemeClr val="tx1"/>
                          </a:solidFill>
                          <a:latin typeface="Aptos Display"/>
                        </a:rPr>
                        <a:t>Execu</a:t>
                      </a:r>
                      <a:r>
                        <a:rPr lang="en-GB" b="0">
                          <a:solidFill>
                            <a:schemeClr val="tx1"/>
                          </a:solidFill>
                          <a:latin typeface="Aptos Display"/>
                        </a:rPr>
                        <a:t>tive Principal</a:t>
                      </a:r>
                      <a:endParaRPr lang="en-GB" b="0" dirty="0">
                        <a:solidFill>
                          <a:schemeClr val="tx1"/>
                        </a:solidFill>
                        <a:latin typeface="Aptos Display"/>
                      </a:endParaRPr>
                    </a:p>
                    <a:p>
                      <a:pPr lvl="0">
                        <a:buNone/>
                      </a:pPr>
                      <a:endParaRPr lang="en-GB" b="0" dirty="0">
                        <a:solidFill>
                          <a:schemeClr val="tx1"/>
                        </a:solidFill>
                        <a:latin typeface="Aptos Display"/>
                      </a:endParaRPr>
                    </a:p>
                    <a:p>
                      <a:pPr lvl="0">
                        <a:buNone/>
                      </a:pPr>
                      <a:r>
                        <a:rPr lang="en-GB" b="0">
                          <a:solidFill>
                            <a:schemeClr val="tx1"/>
                          </a:solidFill>
                          <a:latin typeface="Aptos Display"/>
                        </a:rPr>
                        <a:t>Principal</a:t>
                      </a:r>
                      <a:endParaRPr lang="en-GB" b="0" dirty="0">
                        <a:solidFill>
                          <a:schemeClr val="tx1"/>
                        </a:solidFill>
                        <a:latin typeface="Aptos Display"/>
                      </a:endParaRPr>
                    </a:p>
                    <a:p>
                      <a:pPr lvl="0">
                        <a:buNone/>
                      </a:pPr>
                      <a:endParaRPr lang="en-GB" b="0" dirty="0">
                        <a:solidFill>
                          <a:schemeClr val="tx1"/>
                        </a:solidFill>
                        <a:latin typeface="Aptos Display"/>
                      </a:endParaRPr>
                    </a:p>
                    <a:p>
                      <a:pPr lvl="0">
                        <a:buNone/>
                      </a:pPr>
                      <a:r>
                        <a:rPr lang="en-GB" b="0">
                          <a:solidFill>
                            <a:schemeClr val="tx1"/>
                          </a:solidFill>
                          <a:latin typeface="Aptos Display"/>
                        </a:rPr>
                        <a:t>Deputy Principal</a:t>
                      </a:r>
                      <a:endParaRPr lang="en-GB" b="0" dirty="0">
                        <a:solidFill>
                          <a:schemeClr val="tx1"/>
                        </a:solidFill>
                        <a:latin typeface="Aptos Display"/>
                      </a:endParaRPr>
                    </a:p>
                    <a:p>
                      <a:pPr lvl="0">
                        <a:buNone/>
                      </a:pPr>
                      <a:endParaRPr lang="en-GB" b="0" dirty="0">
                        <a:solidFill>
                          <a:schemeClr val="tx1"/>
                        </a:solidFill>
                        <a:latin typeface="Aptos Display"/>
                      </a:endParaRPr>
                    </a:p>
                    <a:p>
                      <a:pPr lvl="0">
                        <a:buNone/>
                      </a:pPr>
                      <a:r>
                        <a:rPr lang="en-GB" b="0">
                          <a:solidFill>
                            <a:schemeClr val="tx1"/>
                          </a:solidFill>
                          <a:latin typeface="Aptos Display"/>
                        </a:rPr>
                        <a:t>Assistant Principal</a:t>
                      </a:r>
                    </a:p>
                    <a:p>
                      <a:pPr lvl="0">
                        <a:buNone/>
                      </a:pPr>
                      <a:endParaRPr lang="en-GB" b="0" dirty="0">
                        <a:solidFill>
                          <a:schemeClr val="tx1"/>
                        </a:solidFill>
                        <a:latin typeface="Aptos Display"/>
                      </a:endParaRPr>
                    </a:p>
                    <a:p>
                      <a:pPr lvl="0">
                        <a:buNone/>
                      </a:pPr>
                      <a:r>
                        <a:rPr lang="en-GB" b="0">
                          <a:solidFill>
                            <a:schemeClr val="tx1"/>
                          </a:solidFill>
                          <a:latin typeface="Aptos Display"/>
                        </a:rPr>
                        <a:t>Teacher</a:t>
                      </a:r>
                      <a:endParaRPr lang="en-GB" b="0" dirty="0">
                        <a:solidFill>
                          <a:schemeClr val="tx1"/>
                        </a:solidFill>
                        <a:latin typeface="Aptos Display"/>
                      </a:endParaRPr>
                    </a:p>
                    <a:p>
                      <a:pPr lvl="0">
                        <a:buNone/>
                      </a:pPr>
                      <a:endParaRPr lang="en-GB" b="0" dirty="0">
                        <a:solidFill>
                          <a:schemeClr val="tx1"/>
                        </a:solidFill>
                        <a:latin typeface="Aptos Display"/>
                      </a:endParaRPr>
                    </a:p>
                    <a:p>
                      <a:pPr lvl="0">
                        <a:buNone/>
                      </a:pPr>
                      <a:r>
                        <a:rPr lang="en-GB" b="0">
                          <a:solidFill>
                            <a:schemeClr val="tx1"/>
                          </a:solidFill>
                          <a:latin typeface="Aptos Display"/>
                        </a:rPr>
                        <a:t>Wellbeing Coordinator</a:t>
                      </a:r>
                    </a:p>
                  </a:txBody>
                  <a:tcPr>
                    <a:solidFill>
                      <a:schemeClr val="bg1"/>
                    </a:solidFill>
                  </a:tcPr>
                </a:tc>
                <a:tc>
                  <a:txBody>
                    <a:bodyPr/>
                    <a:lstStyle/>
                    <a:p>
                      <a:pPr lvl="0">
                        <a:buNone/>
                      </a:pPr>
                      <a:r>
                        <a:rPr lang="en-GB" b="0">
                          <a:solidFill>
                            <a:schemeClr val="tx1"/>
                          </a:solidFill>
                          <a:latin typeface="Aptos Display"/>
                        </a:rPr>
                        <a:t>Emma Sullivan</a:t>
                      </a:r>
                    </a:p>
                    <a:p>
                      <a:pPr lvl="0">
                        <a:buNone/>
                      </a:pPr>
                      <a:endParaRPr lang="en-GB" b="0" dirty="0">
                        <a:solidFill>
                          <a:schemeClr val="tx1"/>
                        </a:solidFill>
                        <a:latin typeface="Aptos Display"/>
                      </a:endParaRPr>
                    </a:p>
                    <a:p>
                      <a:pPr lvl="0">
                        <a:buNone/>
                      </a:pPr>
                      <a:r>
                        <a:rPr lang="en-GB" b="0">
                          <a:solidFill>
                            <a:schemeClr val="tx1"/>
                          </a:solidFill>
                          <a:latin typeface="Aptos Display"/>
                        </a:rPr>
                        <a:t>Jo Tunnicliffe</a:t>
                      </a:r>
                      <a:endParaRPr lang="en-GB" b="0" dirty="0">
                        <a:solidFill>
                          <a:schemeClr val="tx1"/>
                        </a:solidFill>
                        <a:latin typeface="Aptos Display"/>
                      </a:endParaRPr>
                    </a:p>
                    <a:p>
                      <a:pPr lvl="0">
                        <a:buNone/>
                      </a:pPr>
                      <a:endParaRPr lang="en-GB" b="0" dirty="0">
                        <a:solidFill>
                          <a:schemeClr val="tx1"/>
                        </a:solidFill>
                        <a:latin typeface="Aptos Display"/>
                      </a:endParaRPr>
                    </a:p>
                    <a:p>
                      <a:pPr lvl="0">
                        <a:buNone/>
                      </a:pPr>
                      <a:r>
                        <a:rPr lang="en-GB" b="0">
                          <a:solidFill>
                            <a:schemeClr val="tx1"/>
                          </a:solidFill>
                          <a:latin typeface="Aptos Display"/>
                        </a:rPr>
                        <a:t>Jennifer Blunstone</a:t>
                      </a:r>
                      <a:endParaRPr lang="en-GB" b="0" dirty="0">
                        <a:solidFill>
                          <a:schemeClr val="tx1"/>
                        </a:solidFill>
                        <a:latin typeface="Aptos Display"/>
                      </a:endParaRPr>
                    </a:p>
                    <a:p>
                      <a:pPr lvl="0">
                        <a:buNone/>
                      </a:pPr>
                      <a:endParaRPr lang="en-GB" b="0" dirty="0">
                        <a:solidFill>
                          <a:schemeClr val="tx1"/>
                        </a:solidFill>
                        <a:latin typeface="Aptos Display"/>
                      </a:endParaRPr>
                    </a:p>
                    <a:p>
                      <a:pPr lvl="0">
                        <a:buNone/>
                      </a:pPr>
                      <a:r>
                        <a:rPr lang="en-GB" b="0">
                          <a:solidFill>
                            <a:schemeClr val="tx1"/>
                          </a:solidFill>
                          <a:latin typeface="Aptos Display"/>
                        </a:rPr>
                        <a:t>Ben Fraser-Smith</a:t>
                      </a:r>
                    </a:p>
                    <a:p>
                      <a:pPr lvl="0">
                        <a:buNone/>
                      </a:pPr>
                      <a:endParaRPr lang="en-GB" b="0" dirty="0">
                        <a:solidFill>
                          <a:schemeClr val="tx1"/>
                        </a:solidFill>
                        <a:latin typeface="Aptos Display"/>
                      </a:endParaRPr>
                    </a:p>
                    <a:p>
                      <a:pPr lvl="0">
                        <a:buNone/>
                      </a:pPr>
                      <a:r>
                        <a:rPr lang="en-GB" b="0">
                          <a:solidFill>
                            <a:schemeClr val="tx1"/>
                          </a:solidFill>
                          <a:latin typeface="Aptos Display"/>
                        </a:rPr>
                        <a:t>Hannah Edmonds</a:t>
                      </a:r>
                    </a:p>
                    <a:p>
                      <a:pPr lvl="0">
                        <a:buNone/>
                      </a:pPr>
                      <a:endParaRPr lang="en-GB" b="0" dirty="0">
                        <a:solidFill>
                          <a:schemeClr val="tx1"/>
                        </a:solidFill>
                        <a:latin typeface="Aptos Display"/>
                      </a:endParaRPr>
                    </a:p>
                    <a:p>
                      <a:pPr lvl="0">
                        <a:buNone/>
                      </a:pPr>
                      <a:r>
                        <a:rPr lang="en-GB" b="0">
                          <a:solidFill>
                            <a:schemeClr val="tx1"/>
                          </a:solidFill>
                          <a:latin typeface="Aptos Display"/>
                        </a:rPr>
                        <a:t>Laurie Jones</a:t>
                      </a:r>
                    </a:p>
                  </a:txBody>
                  <a:tcPr>
                    <a:solidFill>
                      <a:schemeClr val="bg1"/>
                    </a:solidFill>
                  </a:tcPr>
                </a:tc>
                <a:extLst>
                  <a:ext uri="{0D108BD9-81ED-4DB2-BD59-A6C34878D82A}">
                    <a16:rowId xmlns:a16="http://schemas.microsoft.com/office/drawing/2014/main" val="4256044624"/>
                  </a:ext>
                </a:extLst>
              </a:tr>
            </a:tbl>
          </a:graphicData>
        </a:graphic>
      </p:graphicFrame>
      <p:sp>
        <p:nvSpPr>
          <p:cNvPr id="8" name="TextBox 7">
            <a:extLst>
              <a:ext uri="{FF2B5EF4-FFF2-40B4-BE49-F238E27FC236}">
                <a16:creationId xmlns:a16="http://schemas.microsoft.com/office/drawing/2014/main" id="{D525DC09-BA1F-3670-1175-B340C3FB067B}"/>
              </a:ext>
            </a:extLst>
          </p:cNvPr>
          <p:cNvSpPr txBox="1"/>
          <p:nvPr/>
        </p:nvSpPr>
        <p:spPr>
          <a:xfrm>
            <a:off x="1059656" y="4450982"/>
            <a:ext cx="782880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chemeClr val="bg1">
                    <a:lumMod val="85000"/>
                  </a:schemeClr>
                </a:solidFill>
                <a:latin typeface="Aptos Display"/>
              </a:rPr>
              <a:t>Teachers, Wellbeing Tutors, Teaching Assistants, Administrators and Site team are all </a:t>
            </a:r>
            <a:r>
              <a:rPr lang="en-GB" sz="2400" dirty="0">
                <a:solidFill>
                  <a:schemeClr val="bg1">
                    <a:lumMod val="85000"/>
                  </a:schemeClr>
                </a:solidFill>
                <a:latin typeface="Aptos Display"/>
              </a:rPr>
              <a:t>in the process of being recruited.</a:t>
            </a:r>
          </a:p>
        </p:txBody>
      </p:sp>
      <p:pic>
        <p:nvPicPr>
          <p:cNvPr id="9" name="Picture 8" descr="A logo for a school&#10;&#10;AI-generated content may be incorrect.">
            <a:extLst>
              <a:ext uri="{FF2B5EF4-FFF2-40B4-BE49-F238E27FC236}">
                <a16:creationId xmlns:a16="http://schemas.microsoft.com/office/drawing/2014/main" id="{62073BE2-7A41-32B0-8568-5FCFED8F4468}"/>
              </a:ext>
            </a:extLst>
          </p:cNvPr>
          <p:cNvPicPr>
            <a:picLocks noChangeAspect="1"/>
          </p:cNvPicPr>
          <p:nvPr/>
        </p:nvPicPr>
        <p:blipFill>
          <a:blip r:embed="rId3"/>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4127036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A7504-0D89-4999-3429-0C82695FE3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7E295-5843-75D9-6249-118E765ECB2E}"/>
              </a:ext>
            </a:extLst>
          </p:cNvPr>
          <p:cNvSpPr>
            <a:spLocks noGrp="1"/>
          </p:cNvSpPr>
          <p:nvPr>
            <p:ph type="title"/>
          </p:nvPr>
        </p:nvSpPr>
        <p:spPr/>
        <p:txBody>
          <a:bodyPr/>
          <a:lstStyle/>
          <a:p>
            <a:r>
              <a:rPr lang="en-GB" b="1">
                <a:solidFill>
                  <a:srgbClr val="7030A0"/>
                </a:solidFill>
                <a:ea typeface="Calibri Light"/>
                <a:cs typeface="Calibri Light"/>
              </a:rPr>
              <a:t>When </a:t>
            </a:r>
            <a:endParaRPr lang="en-US">
              <a:solidFill>
                <a:srgbClr val="7030A0"/>
              </a:solidFill>
              <a:ea typeface="Calibri Light"/>
              <a:cs typeface="Calibri Light"/>
            </a:endParaRPr>
          </a:p>
        </p:txBody>
      </p:sp>
      <p:pic>
        <p:nvPicPr>
          <p:cNvPr id="5" name="Picture 4" descr="A logo for a lightroom education&#10;&#10;AI-generated content may be incorrect.">
            <a:extLst>
              <a:ext uri="{FF2B5EF4-FFF2-40B4-BE49-F238E27FC236}">
                <a16:creationId xmlns:a16="http://schemas.microsoft.com/office/drawing/2014/main" id="{442C26D4-6C3D-9546-C8B0-203065B36A4E}"/>
              </a:ext>
            </a:extLst>
          </p:cNvPr>
          <p:cNvPicPr>
            <a:picLocks noChangeAspect="1"/>
          </p:cNvPicPr>
          <p:nvPr/>
        </p:nvPicPr>
        <p:blipFill>
          <a:blip r:embed="rId2"/>
          <a:srcRect r="-103" b="247"/>
          <a:stretch>
            <a:fillRect/>
          </a:stretch>
        </p:blipFill>
        <p:spPr>
          <a:xfrm>
            <a:off x="9224034" y="5603952"/>
            <a:ext cx="2832194" cy="1132759"/>
          </a:xfrm>
          <a:prstGeom prst="rect">
            <a:avLst/>
          </a:prstGeom>
        </p:spPr>
      </p:pic>
      <p:sp>
        <p:nvSpPr>
          <p:cNvPr id="7" name="Title 1">
            <a:extLst>
              <a:ext uri="{FF2B5EF4-FFF2-40B4-BE49-F238E27FC236}">
                <a16:creationId xmlns:a16="http://schemas.microsoft.com/office/drawing/2014/main" id="{CEF5F02E-2FB5-8BE7-2636-E4852A5B66E8}"/>
              </a:ext>
            </a:extLst>
          </p:cNvPr>
          <p:cNvSpPr>
            <a:spLocks noGrp="1"/>
          </p:cNvSpPr>
          <p:nvPr/>
        </p:nvSpPr>
        <p:spPr>
          <a:xfrm>
            <a:off x="328266" y="163291"/>
            <a:ext cx="11706222" cy="958284"/>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rgbClr val="80B2C0"/>
                </a:solidFill>
                <a:latin typeface="Calibri" panose="020F0502020204030204" pitchFamily="34" charset="0"/>
                <a:ea typeface="Calibri" panose="020F0502020204030204" pitchFamily="34" charset="0"/>
                <a:cs typeface="Calibri" panose="020F0502020204030204" pitchFamily="34" charset="0"/>
              </a:defRPr>
            </a:lvl1pPr>
          </a:lstStyle>
          <a:p>
            <a:r>
              <a:rPr lang="en-US" sz="4000" b="1">
                <a:solidFill>
                  <a:srgbClr val="00B0F0"/>
                </a:solidFill>
                <a:latin typeface="Aptos Display"/>
                <a:ea typeface="Calibri"/>
                <a:cs typeface="Calibri"/>
              </a:rPr>
              <a:t>What does the Lighthouse School Harrogate site look like?</a:t>
            </a:r>
            <a:endParaRPr lang="en-US"/>
          </a:p>
        </p:txBody>
      </p:sp>
      <p:sp>
        <p:nvSpPr>
          <p:cNvPr id="8" name="TextBox 7">
            <a:extLst>
              <a:ext uri="{FF2B5EF4-FFF2-40B4-BE49-F238E27FC236}">
                <a16:creationId xmlns:a16="http://schemas.microsoft.com/office/drawing/2014/main" id="{2C131AF9-7B12-9F6C-F02D-14C071CDB589}"/>
              </a:ext>
            </a:extLst>
          </p:cNvPr>
          <p:cNvSpPr txBox="1"/>
          <p:nvPr/>
        </p:nvSpPr>
        <p:spPr>
          <a:xfrm>
            <a:off x="619125" y="1676826"/>
            <a:ext cx="10650584"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dirty="0">
                <a:solidFill>
                  <a:schemeClr val="bg1">
                    <a:lumMod val="85000"/>
                  </a:schemeClr>
                </a:solidFill>
                <a:latin typeface="Aptos Display"/>
              </a:rPr>
              <a:t>The final touches are currently being undertaken to the building works on the site.  We will shortly be publishing some photos on this presentation and online so that you can see what the school </a:t>
            </a:r>
            <a:r>
              <a:rPr lang="en-GB">
                <a:solidFill>
                  <a:schemeClr val="bg1">
                    <a:lumMod val="85000"/>
                  </a:schemeClr>
                </a:solidFill>
                <a:latin typeface="Aptos Display"/>
              </a:rPr>
              <a:t>looks like.</a:t>
            </a:r>
            <a:endParaRPr lang="en-US">
              <a:solidFill>
                <a:schemeClr val="bg1">
                  <a:lumMod val="85000"/>
                </a:schemeClr>
              </a:solidFill>
              <a:latin typeface="Aptos Display"/>
            </a:endParaRPr>
          </a:p>
          <a:p>
            <a:pPr marL="285750" indent="-285750">
              <a:buFont typeface="Arial"/>
              <a:buChar char="•"/>
            </a:pPr>
            <a:endParaRPr lang="en-GB" dirty="0">
              <a:solidFill>
                <a:schemeClr val="bg1">
                  <a:lumMod val="85000"/>
                </a:schemeClr>
              </a:solidFill>
              <a:latin typeface="Aptos Display"/>
            </a:endParaRPr>
          </a:p>
          <a:p>
            <a:pPr marL="285750" indent="-285750">
              <a:buFont typeface="Arial"/>
              <a:buChar char="•"/>
            </a:pPr>
            <a:r>
              <a:rPr lang="en-GB">
                <a:solidFill>
                  <a:schemeClr val="bg1">
                    <a:lumMod val="85000"/>
                  </a:schemeClr>
                </a:solidFill>
                <a:latin typeface="Aptos Display"/>
              </a:rPr>
              <a:t>We will also be hosting open events on site in November and December for young people and families.</a:t>
            </a:r>
            <a:endParaRPr lang="en-GB" dirty="0">
              <a:solidFill>
                <a:schemeClr val="bg1">
                  <a:lumMod val="85000"/>
                </a:schemeClr>
              </a:solidFill>
              <a:latin typeface="Aptos Display"/>
            </a:endParaRPr>
          </a:p>
          <a:p>
            <a:pPr marL="285750" indent="-285750">
              <a:buFont typeface="Arial"/>
              <a:buChar char="•"/>
            </a:pPr>
            <a:endParaRPr lang="en-GB" dirty="0">
              <a:solidFill>
                <a:schemeClr val="bg1">
                  <a:lumMod val="85000"/>
                </a:schemeClr>
              </a:solidFill>
              <a:latin typeface="Aptos Display"/>
            </a:endParaRPr>
          </a:p>
          <a:p>
            <a:pPr marL="285750" indent="-285750">
              <a:buFont typeface="Arial"/>
              <a:buChar char="•"/>
            </a:pPr>
            <a:r>
              <a:rPr lang="en-GB" dirty="0">
                <a:solidFill>
                  <a:schemeClr val="bg1">
                    <a:lumMod val="85000"/>
                  </a:schemeClr>
                </a:solidFill>
                <a:latin typeface="Aptos Display"/>
              </a:rPr>
              <a:t>If you are interested in our open events please complete the </a:t>
            </a:r>
            <a:r>
              <a:rPr lang="en-GB" b="1" u="sng" dirty="0">
                <a:solidFill>
                  <a:srgbClr val="00B0F0"/>
                </a:solidFill>
                <a:latin typeface="Aptos Display"/>
                <a:hlinkClick r:id="rId3">
                  <a:extLst>
                    <a:ext uri="{A12FA001-AC4F-418D-AE19-62706E023703}">
                      <ahyp:hlinkClr xmlns:ahyp="http://schemas.microsoft.com/office/drawing/2018/hyperlinkcolor" val="tx"/>
                    </a:ext>
                  </a:extLst>
                </a:hlinkClick>
              </a:rPr>
              <a:t>Expressions of Interest form</a:t>
            </a:r>
            <a:r>
              <a:rPr lang="en-GB" dirty="0">
                <a:solidFill>
                  <a:schemeClr val="bg1">
                    <a:lumMod val="85000"/>
                  </a:schemeClr>
                </a:solidFill>
                <a:latin typeface="Aptos Display"/>
              </a:rPr>
              <a:t> on the Lighthouse School Leeds website in the Key Information section under Admissions and Prospectus and we will be in touch as soon as we have set the dates and times for these events.</a:t>
            </a:r>
          </a:p>
        </p:txBody>
      </p:sp>
      <p:pic>
        <p:nvPicPr>
          <p:cNvPr id="4" name="Picture 3" descr="A logo for a school&#10;&#10;AI-generated content may be incorrect.">
            <a:extLst>
              <a:ext uri="{FF2B5EF4-FFF2-40B4-BE49-F238E27FC236}">
                <a16:creationId xmlns:a16="http://schemas.microsoft.com/office/drawing/2014/main" id="{0738A78A-DAAD-05B9-C37D-AC2F5FC4BEFC}"/>
              </a:ext>
            </a:extLst>
          </p:cNvPr>
          <p:cNvPicPr>
            <a:picLocks noChangeAspect="1"/>
          </p:cNvPicPr>
          <p:nvPr/>
        </p:nvPicPr>
        <p:blipFill>
          <a:blip r:embed="rId4"/>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25297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BC133-1FC2-7EAF-2997-A0F302256E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93297A-EC8B-3F1F-61FF-DFECC50F54CE}"/>
              </a:ext>
            </a:extLst>
          </p:cNvPr>
          <p:cNvSpPr>
            <a:spLocks noGrp="1"/>
          </p:cNvSpPr>
          <p:nvPr>
            <p:ph type="title"/>
          </p:nvPr>
        </p:nvSpPr>
        <p:spPr/>
        <p:txBody>
          <a:bodyPr/>
          <a:lstStyle/>
          <a:p>
            <a:r>
              <a:rPr lang="en-GB" b="1">
                <a:solidFill>
                  <a:srgbClr val="7030A0"/>
                </a:solidFill>
                <a:ea typeface="Calibri Light"/>
                <a:cs typeface="Calibri Light"/>
              </a:rPr>
              <a:t>When </a:t>
            </a:r>
            <a:endParaRPr lang="en-US">
              <a:solidFill>
                <a:srgbClr val="7030A0"/>
              </a:solidFill>
              <a:ea typeface="Calibri Light"/>
              <a:cs typeface="Calibri Light"/>
            </a:endParaRPr>
          </a:p>
        </p:txBody>
      </p:sp>
      <p:pic>
        <p:nvPicPr>
          <p:cNvPr id="5" name="Picture 4" descr="A logo for a lightroom education&#10;&#10;AI-generated content may be incorrect.">
            <a:extLst>
              <a:ext uri="{FF2B5EF4-FFF2-40B4-BE49-F238E27FC236}">
                <a16:creationId xmlns:a16="http://schemas.microsoft.com/office/drawing/2014/main" id="{6E6D1D54-077F-FA46-A9B5-AC7E7CFB177C}"/>
              </a:ext>
            </a:extLst>
          </p:cNvPr>
          <p:cNvPicPr>
            <a:picLocks noChangeAspect="1"/>
          </p:cNvPicPr>
          <p:nvPr/>
        </p:nvPicPr>
        <p:blipFill>
          <a:blip r:embed="rId2"/>
          <a:srcRect r="-103" b="247"/>
          <a:stretch>
            <a:fillRect/>
          </a:stretch>
        </p:blipFill>
        <p:spPr>
          <a:xfrm>
            <a:off x="9486842" y="5758733"/>
            <a:ext cx="2581292" cy="984077"/>
          </a:xfrm>
          <a:prstGeom prst="rect">
            <a:avLst/>
          </a:prstGeom>
        </p:spPr>
      </p:pic>
      <p:sp>
        <p:nvSpPr>
          <p:cNvPr id="7" name="Title 1">
            <a:extLst>
              <a:ext uri="{FF2B5EF4-FFF2-40B4-BE49-F238E27FC236}">
                <a16:creationId xmlns:a16="http://schemas.microsoft.com/office/drawing/2014/main" id="{2C5B6C50-C0E2-920B-0D73-97C147016FCA}"/>
              </a:ext>
            </a:extLst>
          </p:cNvPr>
          <p:cNvSpPr>
            <a:spLocks noGrp="1"/>
          </p:cNvSpPr>
          <p:nvPr/>
        </p:nvSpPr>
        <p:spPr>
          <a:xfrm>
            <a:off x="-1856678" y="-3396"/>
            <a:ext cx="10515600" cy="8766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80B2C0"/>
                </a:solidFill>
                <a:latin typeface="Calibri" panose="020F0502020204030204" pitchFamily="34" charset="0"/>
                <a:ea typeface="Calibri" panose="020F0502020204030204" pitchFamily="34" charset="0"/>
                <a:cs typeface="Calibri" panose="020F0502020204030204" pitchFamily="34" charset="0"/>
              </a:defRPr>
            </a:lvl1pPr>
          </a:lstStyle>
          <a:p>
            <a:pPr algn="ctr"/>
            <a:r>
              <a:rPr lang="en-US" sz="4000" b="1">
                <a:solidFill>
                  <a:srgbClr val="00B0F0"/>
                </a:solidFill>
                <a:latin typeface="Aptos Display"/>
                <a:ea typeface="Calibri"/>
                <a:cs typeface="Calibri"/>
              </a:rPr>
              <a:t>What are the term dates?</a:t>
            </a:r>
            <a:endParaRPr lang="en-US" sz="4000">
              <a:solidFill>
                <a:srgbClr val="00B0F0"/>
              </a:solidFill>
            </a:endParaRPr>
          </a:p>
        </p:txBody>
      </p:sp>
      <p:graphicFrame>
        <p:nvGraphicFramePr>
          <p:cNvPr id="11" name="Table 10">
            <a:extLst>
              <a:ext uri="{FF2B5EF4-FFF2-40B4-BE49-F238E27FC236}">
                <a16:creationId xmlns:a16="http://schemas.microsoft.com/office/drawing/2014/main" id="{428A8462-8481-4153-0F7E-87D62B77ABEF}"/>
              </a:ext>
            </a:extLst>
          </p:cNvPr>
          <p:cNvGraphicFramePr>
            <a:graphicFrameLocks noGrp="1"/>
          </p:cNvGraphicFramePr>
          <p:nvPr>
            <p:extLst>
              <p:ext uri="{D42A27DB-BD31-4B8C-83A1-F6EECF244321}">
                <p14:modId xmlns:p14="http://schemas.microsoft.com/office/powerpoint/2010/main" val="47338053"/>
              </p:ext>
            </p:extLst>
          </p:nvPr>
        </p:nvGraphicFramePr>
        <p:xfrm>
          <a:off x="2517503" y="740812"/>
          <a:ext cx="6543675" cy="5577840"/>
        </p:xfrm>
        <a:graphic>
          <a:graphicData uri="http://schemas.openxmlformats.org/drawingml/2006/table">
            <a:tbl>
              <a:tblPr bandRow="1">
                <a:tableStyleId>{5C22544A-7EE6-4342-B048-85BDC9FD1C3A}</a:tableStyleId>
              </a:tblPr>
              <a:tblGrid>
                <a:gridCol w="1914525">
                  <a:extLst>
                    <a:ext uri="{9D8B030D-6E8A-4147-A177-3AD203B41FA5}">
                      <a16:colId xmlns:a16="http://schemas.microsoft.com/office/drawing/2014/main" val="3224408964"/>
                    </a:ext>
                  </a:extLst>
                </a:gridCol>
                <a:gridCol w="4629150">
                  <a:extLst>
                    <a:ext uri="{9D8B030D-6E8A-4147-A177-3AD203B41FA5}">
                      <a16:colId xmlns:a16="http://schemas.microsoft.com/office/drawing/2014/main" val="1879611825"/>
                    </a:ext>
                  </a:extLst>
                </a:gridCol>
              </a:tblGrid>
              <a:tr h="190500">
                <a:tc>
                  <a:txBody>
                    <a:bodyPr/>
                    <a:lstStyle/>
                    <a:p>
                      <a:pPr marL="247650" marR="0" rtl="0" fontAlgn="base">
                        <a:buNone/>
                      </a:pPr>
                      <a:r>
                        <a:rPr lang="en-US" sz="1200" b="1">
                          <a:solidFill>
                            <a:srgbClr val="FFFFFF"/>
                          </a:solidFill>
                          <a:effectLst/>
                          <a:latin typeface="Calibri"/>
                        </a:rPr>
                        <a:t>Spring Term 2027</a:t>
                      </a:r>
                      <a:r>
                        <a:rPr lang="en-US" sz="1200" b="1" dirty="0">
                          <a:solidFill>
                            <a:srgbClr val="F5F5F5"/>
                          </a:solidFill>
                          <a:effectLst/>
                          <a:latin typeface="Calibri"/>
                        </a:rPr>
                        <a:t> </a:t>
                      </a:r>
                      <a:endParaRPr lang="en-US" b="1" dirty="0">
                        <a:solidFill>
                          <a:srgbClr val="F5F5F5"/>
                        </a:solidFill>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64A2"/>
                    </a:solidFill>
                  </a:tcPr>
                </a:tc>
                <a:tc>
                  <a:txBody>
                    <a:bodyPr/>
                    <a:lstStyle/>
                    <a:p>
                      <a:pPr marL="0" marR="0" rtl="0" fontAlgn="base">
                        <a:lnSpc>
                          <a:spcPct val="98958"/>
                        </a:lnSpc>
                        <a:buNone/>
                      </a:pPr>
                      <a:endParaRPr lang="en-US" sz="1200" b="1" dirty="0">
                        <a:solidFill>
                          <a:srgbClr val="FFFFFF"/>
                        </a:solidFill>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64A2"/>
                    </a:solidFill>
                  </a:tcPr>
                </a:tc>
                <a:extLst>
                  <a:ext uri="{0D108BD9-81ED-4DB2-BD59-A6C34878D82A}">
                    <a16:rowId xmlns:a16="http://schemas.microsoft.com/office/drawing/2014/main" val="2456041609"/>
                  </a:ext>
                </a:extLst>
              </a:tr>
              <a:tr h="190500">
                <a:tc>
                  <a:txBody>
                    <a:bodyPr/>
                    <a:lstStyle/>
                    <a:p>
                      <a:pPr marL="247650" marR="0" rtl="0" fontAlgn="base">
                        <a:buNone/>
                      </a:pPr>
                      <a:r>
                        <a:rPr lang="en-US" sz="1200" b="0">
                          <a:effectLst/>
                          <a:latin typeface="Calibri"/>
                        </a:rPr>
                        <a:t>Tuesday 5</a:t>
                      </a:r>
                      <a:r>
                        <a:rPr lang="en-US" sz="950" b="0" baseline="30000">
                          <a:effectLst/>
                          <a:latin typeface="Calibri"/>
                        </a:rPr>
                        <a:t>th</a:t>
                      </a:r>
                      <a:r>
                        <a:rPr lang="en-US" sz="1200" b="0">
                          <a:effectLst/>
                          <a:latin typeface="Calibri"/>
                        </a:rPr>
                        <a:t> January</a:t>
                      </a:r>
                      <a:r>
                        <a:rPr lang="en-US" sz="1200" b="1" dirty="0">
                          <a:effectLst/>
                          <a:latin typeface="Calibri"/>
                        </a:rPr>
                        <a:t> </a:t>
                      </a:r>
                      <a:endParaRPr lang="en-US" b="1" dirty="0">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47650" marR="0" rtl="0" fontAlgn="base">
                        <a:buNone/>
                      </a:pPr>
                      <a:r>
                        <a:rPr lang="en-US" sz="1200" b="0">
                          <a:effectLst/>
                          <a:latin typeface="Calibri"/>
                        </a:rPr>
                        <a:t>Staff training day</a:t>
                      </a:r>
                      <a:r>
                        <a:rPr lang="en-US" sz="1200" b="1" dirty="0">
                          <a:effectLst/>
                          <a:latin typeface="Calibri"/>
                        </a:rPr>
                        <a:t> </a:t>
                      </a:r>
                      <a:endParaRPr lang="en-US" b="1" dirty="0">
                        <a:effectLst/>
                        <a:latin typeface="Calibri"/>
                      </a:endParaRPr>
                    </a:p>
                    <a:p>
                      <a:pPr marL="247650" marR="0" rtl="0" fontAlgn="base">
                        <a:buNone/>
                      </a:pPr>
                      <a:endParaRPr lang="en-US" b="1" dirty="0">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22437403"/>
                  </a:ext>
                </a:extLst>
              </a:tr>
              <a:tr h="190500">
                <a:tc>
                  <a:txBody>
                    <a:bodyPr/>
                    <a:lstStyle/>
                    <a:p>
                      <a:pPr marL="247650" marR="0" rtl="0" fontAlgn="base">
                        <a:buNone/>
                      </a:pPr>
                      <a:r>
                        <a:rPr lang="en-US" sz="1200" b="0">
                          <a:effectLst/>
                          <a:latin typeface="Calibri"/>
                        </a:rPr>
                        <a:t>Wednesday 6</a:t>
                      </a:r>
                      <a:r>
                        <a:rPr lang="en-US" sz="950" b="0" baseline="30000">
                          <a:effectLst/>
                          <a:latin typeface="Calibri"/>
                        </a:rPr>
                        <a:t>th</a:t>
                      </a:r>
                      <a:r>
                        <a:rPr lang="en-US" sz="1200" b="0">
                          <a:effectLst/>
                          <a:latin typeface="Calibri"/>
                        </a:rPr>
                        <a:t> January</a:t>
                      </a:r>
                      <a:r>
                        <a:rPr lang="en-US" sz="1200" b="1" dirty="0">
                          <a:effectLst/>
                          <a:latin typeface="Calibri"/>
                        </a:rPr>
                        <a:t> </a:t>
                      </a:r>
                      <a:endParaRPr lang="en-US" b="1" dirty="0">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47650" marR="0" rtl="0" fontAlgn="base">
                        <a:buNone/>
                      </a:pPr>
                      <a:r>
                        <a:rPr lang="en-US" sz="1200" b="0">
                          <a:effectLst/>
                          <a:latin typeface="Calibri"/>
                        </a:rPr>
                        <a:t>First day of term for students  </a:t>
                      </a:r>
                      <a:r>
                        <a:rPr lang="en-US" sz="1200" b="1" dirty="0">
                          <a:effectLst/>
                          <a:latin typeface="Calibri"/>
                        </a:rPr>
                        <a:t> </a:t>
                      </a:r>
                      <a:endParaRPr lang="en-US" b="1" dirty="0">
                        <a:effectLst/>
                        <a:latin typeface="Calibri"/>
                      </a:endParaRPr>
                    </a:p>
                    <a:p>
                      <a:pPr marL="247650" marR="0" rtl="0" fontAlgn="base">
                        <a:buNone/>
                      </a:pPr>
                      <a:endParaRPr lang="en-US" b="1" dirty="0">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5617092"/>
                  </a:ext>
                </a:extLst>
              </a:tr>
              <a:tr h="190500">
                <a:tc>
                  <a:txBody>
                    <a:bodyPr/>
                    <a:lstStyle/>
                    <a:p>
                      <a:pPr marL="247650" marR="0" rtl="0" fontAlgn="base">
                        <a:buNone/>
                      </a:pPr>
                      <a:r>
                        <a:rPr lang="en-US" sz="1200" b="0">
                          <a:effectLst/>
                          <a:latin typeface="Calibri"/>
                        </a:rPr>
                        <a:t>Monday 8</a:t>
                      </a:r>
                      <a:r>
                        <a:rPr lang="en-US" sz="950" b="0" baseline="30000">
                          <a:effectLst/>
                          <a:latin typeface="Calibri"/>
                        </a:rPr>
                        <a:t>th</a:t>
                      </a:r>
                      <a:r>
                        <a:rPr lang="en-US" sz="1200" b="0">
                          <a:effectLst/>
                          <a:latin typeface="Calibri"/>
                        </a:rPr>
                        <a:t> February - </a:t>
                      </a:r>
                      <a:r>
                        <a:rPr lang="en-US" sz="1200" b="1" dirty="0">
                          <a:effectLst/>
                          <a:latin typeface="Calibri"/>
                        </a:rPr>
                        <a:t> </a:t>
                      </a:r>
                      <a:endParaRPr lang="en-US" b="1" dirty="0">
                        <a:effectLst/>
                        <a:latin typeface="Calibri"/>
                      </a:endParaRPr>
                    </a:p>
                    <a:p>
                      <a:pPr marL="247650" marR="0" rtl="0" fontAlgn="base">
                        <a:buNone/>
                      </a:pPr>
                      <a:r>
                        <a:rPr lang="en-US" sz="1200" b="0">
                          <a:effectLst/>
                          <a:latin typeface="Calibri"/>
                        </a:rPr>
                        <a:t>Friday 12</a:t>
                      </a:r>
                      <a:r>
                        <a:rPr lang="en-US" sz="950" b="0" baseline="30000">
                          <a:effectLst/>
                          <a:latin typeface="Calibri"/>
                        </a:rPr>
                        <a:t>th</a:t>
                      </a:r>
                      <a:r>
                        <a:rPr lang="en-US" sz="1200" b="0">
                          <a:effectLst/>
                          <a:latin typeface="Calibri"/>
                        </a:rPr>
                        <a:t> February</a:t>
                      </a:r>
                      <a:r>
                        <a:rPr lang="en-US" sz="1200" b="1" dirty="0">
                          <a:effectLst/>
                          <a:latin typeface="Calibri"/>
                        </a:rPr>
                        <a:t> </a:t>
                      </a:r>
                      <a:endParaRPr lang="en-US" b="1" dirty="0">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47650" marR="0" rtl="0" fontAlgn="base">
                        <a:buNone/>
                      </a:pPr>
                      <a:r>
                        <a:rPr lang="en-US" sz="1200" b="0">
                          <a:effectLst/>
                          <a:latin typeface="Calibri"/>
                        </a:rPr>
                        <a:t>Half term</a:t>
                      </a:r>
                      <a:r>
                        <a:rPr lang="en-US" sz="1200" b="1">
                          <a:effectLst/>
                          <a:latin typeface="Calibri"/>
                        </a:rPr>
                        <a:t> </a:t>
                      </a:r>
                      <a:endParaRPr lang="en-US" b="1">
                        <a:effectLst/>
                        <a:latin typeface="Calibri"/>
                      </a:endParaRPr>
                    </a:p>
                    <a:p>
                      <a:pPr marL="247650" marR="0" rtl="0" fontAlgn="base">
                        <a:buNone/>
                      </a:pPr>
                      <a:endParaRPr lang="en-US" b="1" dirty="0">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59112844"/>
                  </a:ext>
                </a:extLst>
              </a:tr>
              <a:tr h="190500">
                <a:tc>
                  <a:txBody>
                    <a:bodyPr/>
                    <a:lstStyle/>
                    <a:p>
                      <a:pPr marL="247650" marR="0" rtl="0" fontAlgn="base">
                        <a:buNone/>
                      </a:pPr>
                      <a:r>
                        <a:rPr lang="en-US" sz="1200" b="0">
                          <a:effectLst/>
                          <a:latin typeface="Calibri"/>
                        </a:rPr>
                        <a:t>Friday 19</a:t>
                      </a:r>
                      <a:r>
                        <a:rPr lang="en-US" sz="950" b="0" baseline="30000">
                          <a:effectLst/>
                          <a:latin typeface="Calibri"/>
                        </a:rPr>
                        <a:t>th</a:t>
                      </a:r>
                      <a:r>
                        <a:rPr lang="en-US" sz="1200" b="0">
                          <a:effectLst/>
                          <a:latin typeface="Calibri"/>
                        </a:rPr>
                        <a:t> March</a:t>
                      </a:r>
                      <a:r>
                        <a:rPr lang="en-US" sz="1200" b="1" dirty="0">
                          <a:effectLst/>
                          <a:latin typeface="Calibri"/>
                        </a:rPr>
                        <a:t> </a:t>
                      </a:r>
                      <a:endParaRPr lang="en-US" b="1" dirty="0">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47650" marR="0" rtl="0" fontAlgn="base">
                        <a:buNone/>
                      </a:pPr>
                      <a:r>
                        <a:rPr lang="en-US" sz="1200" b="0">
                          <a:effectLst/>
                          <a:latin typeface="Calibri"/>
                        </a:rPr>
                        <a:t>Last day of term </a:t>
                      </a:r>
                      <a:r>
                        <a:rPr lang="en-US" sz="1200" b="1" dirty="0">
                          <a:effectLst/>
                          <a:latin typeface="Calibri"/>
                        </a:rPr>
                        <a:t> </a:t>
                      </a:r>
                      <a:endParaRPr lang="en-US" b="1" dirty="0">
                        <a:effectLst/>
                        <a:latin typeface="Calibri"/>
                      </a:endParaRPr>
                    </a:p>
                    <a:p>
                      <a:pPr marL="247650" marR="0" rtl="0" fontAlgn="base">
                        <a:buNone/>
                      </a:pPr>
                      <a:endParaRPr lang="en-US" b="1" dirty="0">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84791581"/>
                  </a:ext>
                </a:extLst>
              </a:tr>
              <a:tr h="190500">
                <a:tc>
                  <a:txBody>
                    <a:bodyPr/>
                    <a:lstStyle/>
                    <a:p>
                      <a:pPr marL="247650" marR="0" rtl="0" fontAlgn="base">
                        <a:buNone/>
                      </a:pPr>
                      <a:r>
                        <a:rPr lang="en-US" sz="1200" b="0">
                          <a:effectLst/>
                          <a:latin typeface="Calibri"/>
                        </a:rPr>
                        <a:t>Monday 22</a:t>
                      </a:r>
                      <a:r>
                        <a:rPr lang="en-US" sz="950" b="0" baseline="30000">
                          <a:effectLst/>
                          <a:latin typeface="Calibri"/>
                        </a:rPr>
                        <a:t>nd</a:t>
                      </a:r>
                      <a:r>
                        <a:rPr lang="en-US" sz="1200" b="0">
                          <a:effectLst/>
                          <a:latin typeface="Calibri"/>
                        </a:rPr>
                        <a:t> March - </a:t>
                      </a:r>
                      <a:r>
                        <a:rPr lang="en-US" sz="1200" b="1" dirty="0">
                          <a:effectLst/>
                          <a:latin typeface="Calibri"/>
                        </a:rPr>
                        <a:t> </a:t>
                      </a:r>
                      <a:endParaRPr lang="en-US" b="1" dirty="0">
                        <a:effectLst/>
                        <a:latin typeface="Calibri"/>
                      </a:endParaRPr>
                    </a:p>
                    <a:p>
                      <a:pPr marL="247650" marR="0" rtl="0" fontAlgn="base">
                        <a:buNone/>
                      </a:pPr>
                      <a:r>
                        <a:rPr lang="en-US" sz="1200" b="0">
                          <a:effectLst/>
                          <a:latin typeface="Calibri"/>
                        </a:rPr>
                        <a:t>Friday 2</a:t>
                      </a:r>
                      <a:r>
                        <a:rPr lang="en-US" sz="950" b="0" baseline="30000">
                          <a:effectLst/>
                          <a:latin typeface="Calibri"/>
                        </a:rPr>
                        <a:t>nd</a:t>
                      </a:r>
                      <a:r>
                        <a:rPr lang="en-US" sz="1200" b="0">
                          <a:effectLst/>
                          <a:latin typeface="Calibri"/>
                        </a:rPr>
                        <a:t> April</a:t>
                      </a:r>
                      <a:r>
                        <a:rPr lang="en-US" sz="1200" b="1" dirty="0">
                          <a:effectLst/>
                          <a:latin typeface="Calibri"/>
                        </a:rPr>
                        <a:t> </a:t>
                      </a:r>
                      <a:endParaRPr lang="en-US" b="1" dirty="0">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47650" marR="0" rtl="0" fontAlgn="base">
                        <a:buNone/>
                      </a:pPr>
                      <a:r>
                        <a:rPr lang="en-US" sz="1200" b="0">
                          <a:effectLst/>
                          <a:latin typeface="Calibri"/>
                        </a:rPr>
                        <a:t>Easter holidays</a:t>
                      </a:r>
                      <a:r>
                        <a:rPr lang="en-US" sz="1200" b="1" dirty="0">
                          <a:effectLst/>
                          <a:latin typeface="Calibri"/>
                        </a:rPr>
                        <a:t> </a:t>
                      </a:r>
                      <a:endParaRPr lang="en-US" b="1" dirty="0">
                        <a:effectLst/>
                        <a:latin typeface="Calibri"/>
                      </a:endParaRPr>
                    </a:p>
                    <a:p>
                      <a:pPr marL="247650" marR="0" rtl="0" fontAlgn="base">
                        <a:buNone/>
                      </a:pPr>
                      <a:r>
                        <a:rPr lang="en-US" sz="1200" b="0">
                          <a:effectLst/>
                          <a:latin typeface="Calibri"/>
                        </a:rPr>
                        <a:t>(Good Friday 26</a:t>
                      </a:r>
                      <a:r>
                        <a:rPr lang="en-US" sz="950" b="0" baseline="30000">
                          <a:effectLst/>
                          <a:latin typeface="Calibri"/>
                        </a:rPr>
                        <a:t>th</a:t>
                      </a:r>
                      <a:r>
                        <a:rPr lang="en-US" sz="1200" b="0">
                          <a:effectLst/>
                          <a:latin typeface="Calibri"/>
                        </a:rPr>
                        <a:t> March &amp; Easter Monday 29</a:t>
                      </a:r>
                      <a:r>
                        <a:rPr lang="en-US" sz="950" b="0" baseline="30000">
                          <a:effectLst/>
                          <a:latin typeface="Calibri"/>
                        </a:rPr>
                        <a:t>th</a:t>
                      </a:r>
                      <a:r>
                        <a:rPr lang="en-US" sz="1200" b="0">
                          <a:effectLst/>
                          <a:latin typeface="Calibri"/>
                        </a:rPr>
                        <a:t> March)</a:t>
                      </a:r>
                      <a:r>
                        <a:rPr lang="en-US" sz="1200" b="1">
                          <a:effectLst/>
                          <a:latin typeface="Calibri"/>
                        </a:rPr>
                        <a:t> </a:t>
                      </a:r>
                      <a:endParaRPr lang="en-US" b="1">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2596783"/>
                  </a:ext>
                </a:extLst>
              </a:tr>
              <a:tr h="190500">
                <a:tc>
                  <a:txBody>
                    <a:bodyPr/>
                    <a:lstStyle/>
                    <a:p>
                      <a:pPr marL="247650" marR="0" rtl="0" fontAlgn="base">
                        <a:buNone/>
                      </a:pPr>
                      <a:r>
                        <a:rPr lang="en-US" sz="1200" b="0">
                          <a:solidFill>
                            <a:srgbClr val="FFFFFF"/>
                          </a:solidFill>
                          <a:effectLst/>
                          <a:latin typeface="Calibri"/>
                        </a:rPr>
                        <a:t>Summer Term 2027</a:t>
                      </a:r>
                      <a:r>
                        <a:rPr lang="en-US" sz="1200" b="1" dirty="0">
                          <a:solidFill>
                            <a:srgbClr val="F5F5F5"/>
                          </a:solidFill>
                          <a:effectLst/>
                          <a:latin typeface="Calibri"/>
                        </a:rPr>
                        <a:t> </a:t>
                      </a:r>
                      <a:endParaRPr lang="en-US" b="1" dirty="0">
                        <a:solidFill>
                          <a:srgbClr val="F5F5F5"/>
                        </a:solidFill>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64A2"/>
                    </a:solidFill>
                  </a:tcPr>
                </a:tc>
                <a:tc>
                  <a:txBody>
                    <a:bodyPr/>
                    <a:lstStyle/>
                    <a:p>
                      <a:pPr marL="0" marR="0" rtl="0" fontAlgn="base">
                        <a:lnSpc>
                          <a:spcPct val="98958"/>
                        </a:lnSpc>
                        <a:buNone/>
                      </a:pPr>
                      <a:endParaRPr lang="en-US" sz="1200" b="0" dirty="0">
                        <a:solidFill>
                          <a:srgbClr val="FFFFFF"/>
                        </a:solidFill>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64A2"/>
                    </a:solidFill>
                  </a:tcPr>
                </a:tc>
                <a:extLst>
                  <a:ext uri="{0D108BD9-81ED-4DB2-BD59-A6C34878D82A}">
                    <a16:rowId xmlns:a16="http://schemas.microsoft.com/office/drawing/2014/main" val="1294775746"/>
                  </a:ext>
                </a:extLst>
              </a:tr>
              <a:tr h="190500">
                <a:tc>
                  <a:txBody>
                    <a:bodyPr/>
                    <a:lstStyle/>
                    <a:p>
                      <a:pPr marL="247650" marR="0" rtl="0" fontAlgn="base">
                        <a:buNone/>
                      </a:pPr>
                      <a:r>
                        <a:rPr lang="en-US" sz="1200" b="0">
                          <a:effectLst/>
                          <a:latin typeface="Calibri"/>
                        </a:rPr>
                        <a:t>Monday 5</a:t>
                      </a:r>
                      <a:r>
                        <a:rPr lang="en-US" sz="950" b="0" baseline="30000">
                          <a:effectLst/>
                          <a:latin typeface="Calibri"/>
                        </a:rPr>
                        <a:t>th</a:t>
                      </a:r>
                      <a:r>
                        <a:rPr lang="en-US" sz="1200" b="0">
                          <a:effectLst/>
                          <a:latin typeface="Calibri"/>
                        </a:rPr>
                        <a:t> April</a:t>
                      </a:r>
                      <a:r>
                        <a:rPr lang="en-US" sz="1200" b="1" dirty="0">
                          <a:effectLst/>
                          <a:latin typeface="Calibri"/>
                        </a:rPr>
                        <a:t> </a:t>
                      </a:r>
                      <a:endParaRPr lang="en-US" b="1" dirty="0">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47650" marR="0" rtl="0" fontAlgn="base">
                        <a:buNone/>
                      </a:pPr>
                      <a:r>
                        <a:rPr lang="en-US" sz="1200" b="0">
                          <a:effectLst/>
                          <a:latin typeface="Calibri"/>
                        </a:rPr>
                        <a:t>First day of term for staff and students</a:t>
                      </a:r>
                      <a:r>
                        <a:rPr lang="en-US" sz="1200" b="1" dirty="0">
                          <a:effectLst/>
                          <a:latin typeface="Calibri"/>
                        </a:rPr>
                        <a:t> </a:t>
                      </a:r>
                      <a:endParaRPr lang="en-US" b="1" dirty="0">
                        <a:effectLst/>
                        <a:latin typeface="Calibri"/>
                      </a:endParaRPr>
                    </a:p>
                    <a:p>
                      <a:pPr marL="247650" marR="0" rtl="0" fontAlgn="base">
                        <a:buNone/>
                      </a:pPr>
                      <a:endParaRPr lang="en-US" b="1" dirty="0">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2932308"/>
                  </a:ext>
                </a:extLst>
              </a:tr>
              <a:tr h="190500">
                <a:tc>
                  <a:txBody>
                    <a:bodyPr/>
                    <a:lstStyle/>
                    <a:p>
                      <a:pPr marL="247650" marR="0" rtl="0" fontAlgn="base">
                        <a:buNone/>
                      </a:pPr>
                      <a:r>
                        <a:rPr lang="en-US" sz="1200" b="0">
                          <a:effectLst/>
                          <a:latin typeface="Calibri"/>
                        </a:rPr>
                        <a:t>Monday 31</a:t>
                      </a:r>
                      <a:r>
                        <a:rPr lang="en-US" sz="950" b="0" baseline="30000">
                          <a:effectLst/>
                          <a:latin typeface="Calibri"/>
                        </a:rPr>
                        <a:t>st</a:t>
                      </a:r>
                      <a:r>
                        <a:rPr lang="en-US" sz="1200" b="0">
                          <a:effectLst/>
                          <a:latin typeface="Calibri"/>
                        </a:rPr>
                        <a:t> May -</a:t>
                      </a:r>
                      <a:r>
                        <a:rPr lang="en-US" sz="1200" b="1" dirty="0">
                          <a:effectLst/>
                          <a:latin typeface="Calibri"/>
                        </a:rPr>
                        <a:t> </a:t>
                      </a:r>
                      <a:endParaRPr lang="en-US" b="1" dirty="0">
                        <a:effectLst/>
                        <a:latin typeface="Calibri"/>
                      </a:endParaRPr>
                    </a:p>
                    <a:p>
                      <a:pPr marL="247650" marR="0" rtl="0" fontAlgn="base">
                        <a:buNone/>
                      </a:pPr>
                      <a:r>
                        <a:rPr lang="en-US" sz="1200" b="0">
                          <a:effectLst/>
                          <a:latin typeface="Calibri"/>
                        </a:rPr>
                        <a:t>Friday 4</a:t>
                      </a:r>
                      <a:r>
                        <a:rPr lang="en-US" sz="950" b="0" baseline="30000">
                          <a:effectLst/>
                          <a:latin typeface="Calibri"/>
                        </a:rPr>
                        <a:t>th</a:t>
                      </a:r>
                      <a:r>
                        <a:rPr lang="en-US" sz="1200" b="0">
                          <a:effectLst/>
                          <a:latin typeface="Calibri"/>
                        </a:rPr>
                        <a:t> June</a:t>
                      </a:r>
                      <a:r>
                        <a:rPr lang="en-US" sz="1200" b="1" dirty="0">
                          <a:effectLst/>
                          <a:latin typeface="Calibri"/>
                        </a:rPr>
                        <a:t> </a:t>
                      </a:r>
                      <a:endParaRPr lang="en-US" b="1" dirty="0">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47650" marR="0" rtl="0" fontAlgn="base">
                        <a:buNone/>
                      </a:pPr>
                      <a:r>
                        <a:rPr lang="en-US" sz="1200" b="0">
                          <a:effectLst/>
                          <a:latin typeface="Calibri"/>
                        </a:rPr>
                        <a:t>Half term</a:t>
                      </a:r>
                      <a:r>
                        <a:rPr lang="en-US" sz="1200" b="1" dirty="0">
                          <a:effectLst/>
                          <a:latin typeface="Calibri"/>
                        </a:rPr>
                        <a:t> </a:t>
                      </a:r>
                      <a:endParaRPr lang="en-US" b="1" dirty="0">
                        <a:effectLst/>
                        <a:latin typeface="Calibri"/>
                      </a:endParaRPr>
                    </a:p>
                    <a:p>
                      <a:pPr marL="247650" marR="0" rtl="0" fontAlgn="base">
                        <a:buNone/>
                      </a:pPr>
                      <a:r>
                        <a:rPr lang="en-US" sz="1200" b="0" dirty="0">
                          <a:effectLst/>
                          <a:latin typeface="Calibri"/>
                        </a:rPr>
                        <a:t>Bank Holidays on 3</a:t>
                      </a:r>
                      <a:r>
                        <a:rPr lang="en-US" sz="950" b="0" baseline="30000" dirty="0">
                          <a:effectLst/>
                          <a:latin typeface="Calibri"/>
                        </a:rPr>
                        <a:t>rd</a:t>
                      </a:r>
                      <a:r>
                        <a:rPr lang="en-US" sz="1200" b="0" dirty="0">
                          <a:effectLst/>
                          <a:latin typeface="Calibri"/>
                        </a:rPr>
                        <a:t> &amp; 31</a:t>
                      </a:r>
                      <a:r>
                        <a:rPr lang="en-US" sz="950" b="0" baseline="30000" dirty="0">
                          <a:effectLst/>
                          <a:latin typeface="Calibri"/>
                        </a:rPr>
                        <a:t>st</a:t>
                      </a:r>
                      <a:r>
                        <a:rPr lang="en-US" sz="1200" b="0" dirty="0">
                          <a:effectLst/>
                          <a:latin typeface="Calibri"/>
                        </a:rPr>
                        <a:t> May</a:t>
                      </a:r>
                      <a:r>
                        <a:rPr lang="en-US" sz="1200" b="1" dirty="0">
                          <a:effectLst/>
                          <a:latin typeface="Calibri"/>
                        </a:rPr>
                        <a:t> </a:t>
                      </a:r>
                    </a:p>
                    <a:p>
                      <a:pPr marL="247650" marR="0" lvl="0">
                        <a:buNone/>
                      </a:pPr>
                      <a:endParaRPr lang="en-US" sz="1200" b="1" dirty="0">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08389221"/>
                  </a:ext>
                </a:extLst>
              </a:tr>
              <a:tr h="190500">
                <a:tc>
                  <a:txBody>
                    <a:bodyPr/>
                    <a:lstStyle/>
                    <a:p>
                      <a:pPr marL="247650" marR="0" rtl="0" fontAlgn="base">
                        <a:buNone/>
                      </a:pPr>
                      <a:r>
                        <a:rPr lang="en-US" sz="1200" b="0">
                          <a:effectLst/>
                          <a:latin typeface="Calibri"/>
                        </a:rPr>
                        <a:t>Thursday 23</a:t>
                      </a:r>
                      <a:r>
                        <a:rPr lang="en-US" sz="950" b="0" baseline="30000">
                          <a:effectLst/>
                          <a:latin typeface="Calibri"/>
                        </a:rPr>
                        <a:t>rd</a:t>
                      </a:r>
                      <a:r>
                        <a:rPr lang="en-US" sz="1200" b="0">
                          <a:effectLst/>
                          <a:latin typeface="Calibri"/>
                        </a:rPr>
                        <a:t> July</a:t>
                      </a:r>
                      <a:r>
                        <a:rPr lang="en-GB" sz="1200" b="1" dirty="0">
                          <a:effectLst/>
                          <a:latin typeface="Calibri"/>
                        </a:rPr>
                        <a:t> </a:t>
                      </a:r>
                      <a:endParaRPr lang="en-GB" b="1" dirty="0">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47650" marR="0" rtl="0" fontAlgn="base">
                        <a:buNone/>
                      </a:pPr>
                      <a:r>
                        <a:rPr lang="en-US" sz="1200" b="0">
                          <a:effectLst/>
                          <a:latin typeface="Calibri"/>
                        </a:rPr>
                        <a:t>Last day of term for students</a:t>
                      </a:r>
                      <a:r>
                        <a:rPr lang="en-US" sz="1200" b="1">
                          <a:effectLst/>
                          <a:latin typeface="Calibri"/>
                        </a:rPr>
                        <a:t> </a:t>
                      </a:r>
                    </a:p>
                    <a:p>
                      <a:pPr marL="247650" marR="0" lvl="0">
                        <a:buNone/>
                      </a:pPr>
                      <a:endParaRPr lang="en-US" sz="1200" b="1" dirty="0">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13957703"/>
                  </a:ext>
                </a:extLst>
              </a:tr>
              <a:tr h="190500">
                <a:tc>
                  <a:txBody>
                    <a:bodyPr/>
                    <a:lstStyle/>
                    <a:p>
                      <a:pPr marL="247650" marR="0" rtl="0" fontAlgn="base">
                        <a:buNone/>
                      </a:pPr>
                      <a:r>
                        <a:rPr lang="en-US" sz="1200" b="0">
                          <a:effectLst/>
                          <a:latin typeface="Calibri"/>
                        </a:rPr>
                        <a:t>Friday 24</a:t>
                      </a:r>
                      <a:r>
                        <a:rPr lang="en-US" sz="950" b="0" baseline="30000">
                          <a:effectLst/>
                          <a:latin typeface="Calibri"/>
                        </a:rPr>
                        <a:t>th</a:t>
                      </a:r>
                      <a:r>
                        <a:rPr lang="en-US" sz="1200" b="0">
                          <a:effectLst/>
                          <a:latin typeface="Calibri"/>
                        </a:rPr>
                        <a:t> July</a:t>
                      </a:r>
                      <a:r>
                        <a:rPr lang="en-GB" sz="1200" b="1" dirty="0">
                          <a:effectLst/>
                          <a:latin typeface="Calibri"/>
                        </a:rPr>
                        <a:t> </a:t>
                      </a:r>
                      <a:endParaRPr lang="en-GB" b="1" dirty="0">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47650" marR="0" rtl="0" fontAlgn="base">
                        <a:buNone/>
                      </a:pPr>
                      <a:r>
                        <a:rPr lang="en-US" sz="1200" b="0">
                          <a:effectLst/>
                          <a:latin typeface="Calibri"/>
                        </a:rPr>
                        <a:t>Staff training day </a:t>
                      </a:r>
                      <a:r>
                        <a:rPr lang="en-US" sz="1200" b="1" dirty="0">
                          <a:effectLst/>
                          <a:latin typeface="Calibri"/>
                        </a:rPr>
                        <a:t> </a:t>
                      </a:r>
                      <a:endParaRPr lang="en-US" b="1" dirty="0">
                        <a:effectLst/>
                        <a:latin typeface="Calibri"/>
                      </a:endParaRPr>
                    </a:p>
                    <a:p>
                      <a:pPr marL="247650" marR="0" rtl="0" fontAlgn="base">
                        <a:buNone/>
                      </a:pPr>
                      <a:r>
                        <a:rPr lang="en-US" sz="1200" b="0">
                          <a:effectLst/>
                          <a:latin typeface="Calibri"/>
                        </a:rPr>
                        <a:t>(Monday 26</a:t>
                      </a:r>
                      <a:r>
                        <a:rPr lang="en-US" sz="950" b="0" baseline="30000">
                          <a:effectLst/>
                          <a:latin typeface="Calibri"/>
                        </a:rPr>
                        <a:t>th</a:t>
                      </a:r>
                      <a:r>
                        <a:rPr lang="en-US" sz="1200" b="0">
                          <a:effectLst/>
                          <a:latin typeface="Calibri"/>
                        </a:rPr>
                        <a:t> July is a disaggregated staff training day)</a:t>
                      </a:r>
                      <a:r>
                        <a:rPr lang="en-US" sz="1200" b="1" dirty="0">
                          <a:effectLst/>
                          <a:latin typeface="Calibri"/>
                        </a:rPr>
                        <a:t> </a:t>
                      </a:r>
                      <a:endParaRPr lang="en-US" b="1" dirty="0">
                        <a:effectLst/>
                        <a:latin typeface="Calibri"/>
                      </a:endParaRPr>
                    </a:p>
                    <a:p>
                      <a:pPr marL="247650" marR="0" rtl="0" fontAlgn="base">
                        <a:buNone/>
                      </a:pPr>
                      <a:endParaRPr lang="en-US" b="1" dirty="0">
                        <a:effectLst/>
                        <a:latin typeface="Calibri"/>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82298501"/>
                  </a:ext>
                </a:extLst>
              </a:tr>
            </a:tbl>
          </a:graphicData>
        </a:graphic>
      </p:graphicFrame>
      <p:pic>
        <p:nvPicPr>
          <p:cNvPr id="4" name="Picture 3" descr="A logo for a school&#10;&#10;AI-generated content may be incorrect.">
            <a:extLst>
              <a:ext uri="{FF2B5EF4-FFF2-40B4-BE49-F238E27FC236}">
                <a16:creationId xmlns:a16="http://schemas.microsoft.com/office/drawing/2014/main" id="{031D6AEC-E7C7-4E22-5052-3D3D595EA9FE}"/>
              </a:ext>
            </a:extLst>
          </p:cNvPr>
          <p:cNvPicPr>
            <a:picLocks noChangeAspect="1"/>
          </p:cNvPicPr>
          <p:nvPr/>
        </p:nvPicPr>
        <p:blipFill>
          <a:blip r:embed="rId3"/>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3041395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F96EF-2534-6A9F-0A39-0090F9C50A3D}"/>
              </a:ext>
            </a:extLst>
          </p:cNvPr>
          <p:cNvSpPr>
            <a:spLocks noGrp="1"/>
          </p:cNvSpPr>
          <p:nvPr>
            <p:ph type="title"/>
          </p:nvPr>
        </p:nvSpPr>
        <p:spPr>
          <a:xfrm>
            <a:off x="606786" y="164403"/>
            <a:ext cx="7063721" cy="768908"/>
          </a:xfrm>
        </p:spPr>
        <p:txBody>
          <a:bodyPr vert="horz" lIns="91440" tIns="45720" rIns="91440" bIns="45720" rtlCol="0" anchor="ctr">
            <a:normAutofit/>
          </a:bodyPr>
          <a:lstStyle/>
          <a:p>
            <a:r>
              <a:rPr lang="en-US" sz="4000" kern="1200">
                <a:solidFill>
                  <a:srgbClr val="00B0F0"/>
                </a:solidFill>
                <a:latin typeface="Aptos Display"/>
              </a:rPr>
              <a:t>School Day</a:t>
            </a:r>
          </a:p>
        </p:txBody>
      </p:sp>
      <p:sp>
        <p:nvSpPr>
          <p:cNvPr id="4" name="Content Placeholder 3">
            <a:extLst>
              <a:ext uri="{FF2B5EF4-FFF2-40B4-BE49-F238E27FC236}">
                <a16:creationId xmlns:a16="http://schemas.microsoft.com/office/drawing/2014/main" id="{5670D023-7FBB-9369-F560-E755AA8E4963}"/>
              </a:ext>
            </a:extLst>
          </p:cNvPr>
          <p:cNvSpPr>
            <a:spLocks noGrp="1"/>
          </p:cNvSpPr>
          <p:nvPr>
            <p:ph idx="1"/>
          </p:nvPr>
        </p:nvSpPr>
        <p:spPr/>
        <p:txBody>
          <a:bodyPr vert="horz" lIns="91440" tIns="45720" rIns="91440" bIns="45720" rtlCol="0" anchor="t">
            <a:normAutofit/>
          </a:bodyPr>
          <a:lstStyle/>
          <a:p>
            <a:r>
              <a:rPr lang="en-GB">
                <a:solidFill>
                  <a:schemeClr val="bg1">
                    <a:lumMod val="85000"/>
                  </a:schemeClr>
                </a:solidFill>
                <a:latin typeface="Aptos Display"/>
              </a:rPr>
              <a:t>The school day will start at 8:45am and finish at 3:15pm</a:t>
            </a:r>
            <a:endParaRPr lang="en-GB" dirty="0">
              <a:solidFill>
                <a:schemeClr val="bg1">
                  <a:lumMod val="85000"/>
                </a:schemeClr>
              </a:solidFill>
              <a:latin typeface="Aptos Display"/>
            </a:endParaRPr>
          </a:p>
          <a:p>
            <a:r>
              <a:rPr lang="en-GB" dirty="0">
                <a:solidFill>
                  <a:schemeClr val="bg1">
                    <a:lumMod val="85000"/>
                  </a:schemeClr>
                </a:solidFill>
                <a:latin typeface="Aptos Display"/>
              </a:rPr>
              <a:t>On Wednesdays the school day will finish at 2:15pm for students.</a:t>
            </a:r>
          </a:p>
          <a:p>
            <a:r>
              <a:rPr lang="en-GB">
                <a:solidFill>
                  <a:schemeClr val="bg1">
                    <a:lumMod val="85000"/>
                  </a:schemeClr>
                </a:solidFill>
                <a:latin typeface="Aptos Display"/>
              </a:rPr>
              <a:t>This is to facilitate ongoing staff training and development and, in the longer term, to offer an exciting enrichment and extra-curricular programme for students.</a:t>
            </a:r>
          </a:p>
        </p:txBody>
      </p:sp>
      <p:pic>
        <p:nvPicPr>
          <p:cNvPr id="7" name="Picture 6" descr="A logo for a school&#10;&#10;AI-generated content may be incorrect.">
            <a:extLst>
              <a:ext uri="{FF2B5EF4-FFF2-40B4-BE49-F238E27FC236}">
                <a16:creationId xmlns:a16="http://schemas.microsoft.com/office/drawing/2014/main" id="{9A29D5E6-44F4-71B1-9DBE-16B3D3E10EA1}"/>
              </a:ext>
            </a:extLst>
          </p:cNvPr>
          <p:cNvPicPr>
            <a:picLocks noChangeAspect="1"/>
          </p:cNvPicPr>
          <p:nvPr/>
        </p:nvPicPr>
        <p:blipFill>
          <a:blip r:embed="rId2"/>
          <a:stretch>
            <a:fillRect/>
          </a:stretch>
        </p:blipFill>
        <p:spPr>
          <a:xfrm>
            <a:off x="139390" y="5606160"/>
            <a:ext cx="1795521" cy="1131268"/>
          </a:xfrm>
          <a:prstGeom prst="rect">
            <a:avLst/>
          </a:prstGeom>
        </p:spPr>
      </p:pic>
      <p:pic>
        <p:nvPicPr>
          <p:cNvPr id="9" name="Picture 8" descr="A logo for a lightroom education&#10;&#10;AI-generated content may be incorrect.">
            <a:extLst>
              <a:ext uri="{FF2B5EF4-FFF2-40B4-BE49-F238E27FC236}">
                <a16:creationId xmlns:a16="http://schemas.microsoft.com/office/drawing/2014/main" id="{83D1F76A-CABA-7281-8F0B-A2E9FC8C755A}"/>
              </a:ext>
            </a:extLst>
          </p:cNvPr>
          <p:cNvPicPr>
            <a:picLocks noChangeAspect="1"/>
          </p:cNvPicPr>
          <p:nvPr/>
        </p:nvPicPr>
        <p:blipFill>
          <a:blip r:embed="rId3"/>
          <a:srcRect r="-103" b="247"/>
          <a:stretch>
            <a:fillRect/>
          </a:stretch>
        </p:blipFill>
        <p:spPr>
          <a:xfrm>
            <a:off x="9486842" y="5758733"/>
            <a:ext cx="2581292" cy="984077"/>
          </a:xfrm>
          <a:prstGeom prst="rect">
            <a:avLst/>
          </a:prstGeom>
        </p:spPr>
      </p:pic>
    </p:spTree>
    <p:extLst>
      <p:ext uri="{BB962C8B-B14F-4D97-AF65-F5344CB8AC3E}">
        <p14:creationId xmlns:p14="http://schemas.microsoft.com/office/powerpoint/2010/main" val="2986904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523DC-EA89-21BC-34E5-D76DD7326F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AE450C-42CD-698D-1A83-00FB54E18BC0}"/>
              </a:ext>
            </a:extLst>
          </p:cNvPr>
          <p:cNvSpPr>
            <a:spLocks noGrp="1"/>
          </p:cNvSpPr>
          <p:nvPr>
            <p:ph type="title"/>
          </p:nvPr>
        </p:nvSpPr>
        <p:spPr>
          <a:xfrm>
            <a:off x="606786" y="164403"/>
            <a:ext cx="7063721" cy="768908"/>
          </a:xfrm>
        </p:spPr>
        <p:txBody>
          <a:bodyPr vert="horz" lIns="91440" tIns="45720" rIns="91440" bIns="45720" rtlCol="0" anchor="ctr">
            <a:normAutofit/>
          </a:bodyPr>
          <a:lstStyle/>
          <a:p>
            <a:r>
              <a:rPr lang="en-US" sz="4000" kern="1200">
                <a:solidFill>
                  <a:srgbClr val="00B0F0"/>
                </a:solidFill>
                <a:latin typeface="Aptos Display"/>
              </a:rPr>
              <a:t>School Day</a:t>
            </a:r>
          </a:p>
        </p:txBody>
      </p:sp>
      <p:graphicFrame>
        <p:nvGraphicFramePr>
          <p:cNvPr id="5" name="Content Placeholder 4">
            <a:extLst>
              <a:ext uri="{FF2B5EF4-FFF2-40B4-BE49-F238E27FC236}">
                <a16:creationId xmlns:a16="http://schemas.microsoft.com/office/drawing/2014/main" id="{6F228553-ACB9-9831-75CC-DC0D6E3BE866}"/>
              </a:ext>
            </a:extLst>
          </p:cNvPr>
          <p:cNvGraphicFramePr>
            <a:graphicFrameLocks noGrp="1"/>
          </p:cNvGraphicFramePr>
          <p:nvPr>
            <p:ph idx="1"/>
            <p:extLst>
              <p:ext uri="{D42A27DB-BD31-4B8C-83A1-F6EECF244321}">
                <p14:modId xmlns:p14="http://schemas.microsoft.com/office/powerpoint/2010/main" val="1661449480"/>
              </p:ext>
            </p:extLst>
          </p:nvPr>
        </p:nvGraphicFramePr>
        <p:xfrm>
          <a:off x="2202656" y="928687"/>
          <a:ext cx="7129877" cy="4832202"/>
        </p:xfrm>
        <a:graphic>
          <a:graphicData uri="http://schemas.openxmlformats.org/drawingml/2006/table">
            <a:tbl>
              <a:tblPr firstRow="1" firstCol="1" bandRow="1">
                <a:tableStyleId>{5940675A-B579-460E-94D1-54222C63F5DA}</a:tableStyleId>
              </a:tblPr>
              <a:tblGrid>
                <a:gridCol w="2050312">
                  <a:extLst>
                    <a:ext uri="{9D8B030D-6E8A-4147-A177-3AD203B41FA5}">
                      <a16:colId xmlns:a16="http://schemas.microsoft.com/office/drawing/2014/main" val="945055709"/>
                    </a:ext>
                  </a:extLst>
                </a:gridCol>
                <a:gridCol w="5079565">
                  <a:extLst>
                    <a:ext uri="{9D8B030D-6E8A-4147-A177-3AD203B41FA5}">
                      <a16:colId xmlns:a16="http://schemas.microsoft.com/office/drawing/2014/main" val="1231248420"/>
                    </a:ext>
                  </a:extLst>
                </a:gridCol>
              </a:tblGrid>
              <a:tr h="416560">
                <a:tc>
                  <a:txBody>
                    <a:bodyPr/>
                    <a:lstStyle/>
                    <a:p>
                      <a:pPr>
                        <a:lnSpc>
                          <a:spcPct val="115000"/>
                        </a:lnSpc>
                        <a:buNone/>
                      </a:pPr>
                      <a:r>
                        <a:rPr lang="en-GB" sz="1800" cap="none" spc="60">
                          <a:solidFill>
                            <a:schemeClr val="tx1"/>
                          </a:solidFill>
                          <a:effectLst/>
                          <a:latin typeface="Aptos Display"/>
                        </a:rPr>
                        <a:t>Time </a:t>
                      </a:r>
                    </a:p>
                  </a:txBody>
                  <a:tcPr marL="78100" marR="78100" marT="104134" marB="0" anchor="ctr">
                    <a:solidFill>
                      <a:srgbClr val="00B0F0"/>
                    </a:solidFill>
                  </a:tcPr>
                </a:tc>
                <a:tc>
                  <a:txBody>
                    <a:bodyPr/>
                    <a:lstStyle/>
                    <a:p>
                      <a:pPr>
                        <a:lnSpc>
                          <a:spcPct val="115000"/>
                        </a:lnSpc>
                        <a:buNone/>
                      </a:pPr>
                      <a:r>
                        <a:rPr lang="en-GB" sz="1800" cap="none" spc="60">
                          <a:solidFill>
                            <a:schemeClr val="tx1"/>
                          </a:solidFill>
                          <a:effectLst/>
                          <a:latin typeface="Aptos Display"/>
                        </a:rPr>
                        <a:t>Activity </a:t>
                      </a:r>
                    </a:p>
                  </a:txBody>
                  <a:tcPr marL="78100" marR="78100" marT="104134" marB="0" anchor="ctr">
                    <a:solidFill>
                      <a:srgbClr val="00B0F0"/>
                    </a:solidFill>
                  </a:tcPr>
                </a:tc>
                <a:extLst>
                  <a:ext uri="{0D108BD9-81ED-4DB2-BD59-A6C34878D82A}">
                    <a16:rowId xmlns:a16="http://schemas.microsoft.com/office/drawing/2014/main" val="181250925"/>
                  </a:ext>
                </a:extLst>
              </a:tr>
              <a:tr h="401422">
                <a:tc>
                  <a:txBody>
                    <a:bodyPr/>
                    <a:lstStyle/>
                    <a:p>
                      <a:pPr>
                        <a:lnSpc>
                          <a:spcPct val="115000"/>
                        </a:lnSpc>
                        <a:buNone/>
                      </a:pPr>
                      <a:r>
                        <a:rPr lang="en-GB" sz="1600" cap="none" spc="0">
                          <a:solidFill>
                            <a:schemeClr val="tx1"/>
                          </a:solidFill>
                          <a:effectLst/>
                          <a:latin typeface="Aptos Display"/>
                        </a:rPr>
                        <a:t>8.45am </a:t>
                      </a:r>
                    </a:p>
                  </a:txBody>
                  <a:tcPr marL="78100" marR="78100" marT="104134" marB="0">
                    <a:solidFill>
                      <a:schemeClr val="bg1"/>
                    </a:solidFill>
                  </a:tcPr>
                </a:tc>
                <a:tc>
                  <a:txBody>
                    <a:bodyPr/>
                    <a:lstStyle/>
                    <a:p>
                      <a:pPr>
                        <a:lnSpc>
                          <a:spcPct val="115000"/>
                        </a:lnSpc>
                        <a:buNone/>
                      </a:pPr>
                      <a:r>
                        <a:rPr lang="en-GB" sz="1600" cap="none" spc="0">
                          <a:solidFill>
                            <a:schemeClr val="tx1"/>
                          </a:solidFill>
                          <a:effectLst/>
                          <a:latin typeface="Aptos Display"/>
                        </a:rPr>
                        <a:t>School starts/student arrive / Breakfast Club</a:t>
                      </a:r>
                    </a:p>
                  </a:txBody>
                  <a:tcPr marL="78100" marR="78100" marT="104134" marB="0">
                    <a:solidFill>
                      <a:schemeClr val="bg1"/>
                    </a:solidFill>
                  </a:tcPr>
                </a:tc>
                <a:extLst>
                  <a:ext uri="{0D108BD9-81ED-4DB2-BD59-A6C34878D82A}">
                    <a16:rowId xmlns:a16="http://schemas.microsoft.com/office/drawing/2014/main" val="2389463549"/>
                  </a:ext>
                </a:extLst>
              </a:tr>
              <a:tr h="401422">
                <a:tc>
                  <a:txBody>
                    <a:bodyPr/>
                    <a:lstStyle/>
                    <a:p>
                      <a:pPr>
                        <a:lnSpc>
                          <a:spcPct val="115000"/>
                        </a:lnSpc>
                        <a:buNone/>
                      </a:pPr>
                      <a:r>
                        <a:rPr lang="en-GB" sz="1600" cap="none" spc="0">
                          <a:solidFill>
                            <a:schemeClr val="tx1"/>
                          </a:solidFill>
                          <a:effectLst/>
                          <a:latin typeface="Aptos Display"/>
                        </a:rPr>
                        <a:t>9.00am</a:t>
                      </a:r>
                    </a:p>
                  </a:txBody>
                  <a:tcPr marL="78100" marR="78100" marT="104134" marB="0">
                    <a:solidFill>
                      <a:schemeClr val="bg1"/>
                    </a:solidFill>
                  </a:tcPr>
                </a:tc>
                <a:tc>
                  <a:txBody>
                    <a:bodyPr/>
                    <a:lstStyle/>
                    <a:p>
                      <a:pPr>
                        <a:lnSpc>
                          <a:spcPct val="115000"/>
                        </a:lnSpc>
                        <a:buNone/>
                      </a:pPr>
                      <a:r>
                        <a:rPr lang="en-GB" sz="1600" cap="none" spc="0">
                          <a:solidFill>
                            <a:schemeClr val="tx1"/>
                          </a:solidFill>
                          <a:effectLst/>
                          <a:latin typeface="Aptos Display"/>
                        </a:rPr>
                        <a:t>Form time</a:t>
                      </a:r>
                    </a:p>
                  </a:txBody>
                  <a:tcPr marL="78100" marR="78100" marT="104134" marB="0">
                    <a:solidFill>
                      <a:schemeClr val="bg1"/>
                    </a:solidFill>
                  </a:tcPr>
                </a:tc>
                <a:extLst>
                  <a:ext uri="{0D108BD9-81ED-4DB2-BD59-A6C34878D82A}">
                    <a16:rowId xmlns:a16="http://schemas.microsoft.com/office/drawing/2014/main" val="3746367185"/>
                  </a:ext>
                </a:extLst>
              </a:tr>
              <a:tr h="401422">
                <a:tc>
                  <a:txBody>
                    <a:bodyPr/>
                    <a:lstStyle/>
                    <a:p>
                      <a:pPr>
                        <a:lnSpc>
                          <a:spcPct val="115000"/>
                        </a:lnSpc>
                        <a:buNone/>
                      </a:pPr>
                      <a:r>
                        <a:rPr lang="en-GB" sz="1600" cap="none" spc="0">
                          <a:solidFill>
                            <a:schemeClr val="tx1"/>
                          </a:solidFill>
                          <a:effectLst/>
                          <a:latin typeface="Aptos Display"/>
                        </a:rPr>
                        <a:t>9.15am</a:t>
                      </a:r>
                    </a:p>
                  </a:txBody>
                  <a:tcPr marL="78100" marR="78100" marT="104134" marB="0">
                    <a:solidFill>
                      <a:schemeClr val="bg1"/>
                    </a:solidFill>
                  </a:tcPr>
                </a:tc>
                <a:tc>
                  <a:txBody>
                    <a:bodyPr/>
                    <a:lstStyle/>
                    <a:p>
                      <a:pPr>
                        <a:lnSpc>
                          <a:spcPct val="115000"/>
                        </a:lnSpc>
                        <a:buNone/>
                      </a:pPr>
                      <a:r>
                        <a:rPr lang="en-GB" sz="1600" cap="none" spc="0">
                          <a:solidFill>
                            <a:schemeClr val="tx1"/>
                          </a:solidFill>
                          <a:effectLst/>
                          <a:latin typeface="Aptos Display"/>
                        </a:rPr>
                        <a:t>Period 1</a:t>
                      </a:r>
                    </a:p>
                  </a:txBody>
                  <a:tcPr marL="78100" marR="78100" marT="104134" marB="0">
                    <a:solidFill>
                      <a:schemeClr val="bg1"/>
                    </a:solidFill>
                  </a:tcPr>
                </a:tc>
                <a:extLst>
                  <a:ext uri="{0D108BD9-81ED-4DB2-BD59-A6C34878D82A}">
                    <a16:rowId xmlns:a16="http://schemas.microsoft.com/office/drawing/2014/main" val="2694776319"/>
                  </a:ext>
                </a:extLst>
              </a:tr>
              <a:tr h="401422">
                <a:tc>
                  <a:txBody>
                    <a:bodyPr/>
                    <a:lstStyle/>
                    <a:p>
                      <a:pPr>
                        <a:lnSpc>
                          <a:spcPct val="115000"/>
                        </a:lnSpc>
                        <a:buNone/>
                      </a:pPr>
                      <a:r>
                        <a:rPr lang="en-GB" sz="1600" cap="none" spc="0">
                          <a:solidFill>
                            <a:schemeClr val="tx1"/>
                          </a:solidFill>
                          <a:effectLst/>
                          <a:latin typeface="Aptos Display"/>
                        </a:rPr>
                        <a:t>10.15am</a:t>
                      </a:r>
                    </a:p>
                  </a:txBody>
                  <a:tcPr marL="78100" marR="78100" marT="104134" marB="0">
                    <a:solidFill>
                      <a:schemeClr val="bg1"/>
                    </a:solidFill>
                  </a:tcPr>
                </a:tc>
                <a:tc>
                  <a:txBody>
                    <a:bodyPr/>
                    <a:lstStyle/>
                    <a:p>
                      <a:pPr>
                        <a:lnSpc>
                          <a:spcPct val="115000"/>
                        </a:lnSpc>
                        <a:buNone/>
                      </a:pPr>
                      <a:r>
                        <a:rPr lang="en-GB" sz="1600" cap="none" spc="0">
                          <a:solidFill>
                            <a:schemeClr val="tx1"/>
                          </a:solidFill>
                          <a:effectLst/>
                          <a:latin typeface="Aptos Display"/>
                        </a:rPr>
                        <a:t>Period 2</a:t>
                      </a:r>
                    </a:p>
                  </a:txBody>
                  <a:tcPr marL="78100" marR="78100" marT="104134" marB="0">
                    <a:solidFill>
                      <a:schemeClr val="bg1"/>
                    </a:solidFill>
                  </a:tcPr>
                </a:tc>
                <a:extLst>
                  <a:ext uri="{0D108BD9-81ED-4DB2-BD59-A6C34878D82A}">
                    <a16:rowId xmlns:a16="http://schemas.microsoft.com/office/drawing/2014/main" val="2024504595"/>
                  </a:ext>
                </a:extLst>
              </a:tr>
              <a:tr h="401422">
                <a:tc>
                  <a:txBody>
                    <a:bodyPr/>
                    <a:lstStyle/>
                    <a:p>
                      <a:pPr>
                        <a:lnSpc>
                          <a:spcPct val="115000"/>
                        </a:lnSpc>
                        <a:buNone/>
                      </a:pPr>
                      <a:r>
                        <a:rPr lang="en-GB" sz="1600" cap="none" spc="0">
                          <a:solidFill>
                            <a:schemeClr val="tx1"/>
                          </a:solidFill>
                          <a:effectLst/>
                          <a:latin typeface="Aptos Display"/>
                        </a:rPr>
                        <a:t>11.15am </a:t>
                      </a:r>
                    </a:p>
                  </a:txBody>
                  <a:tcPr marL="78100" marR="78100" marT="104134" marB="0">
                    <a:solidFill>
                      <a:schemeClr val="bg1"/>
                    </a:solidFill>
                  </a:tcPr>
                </a:tc>
                <a:tc>
                  <a:txBody>
                    <a:bodyPr/>
                    <a:lstStyle/>
                    <a:p>
                      <a:pPr>
                        <a:lnSpc>
                          <a:spcPct val="115000"/>
                        </a:lnSpc>
                        <a:buNone/>
                      </a:pPr>
                      <a:r>
                        <a:rPr lang="en-GB" sz="1600" cap="none" spc="0">
                          <a:solidFill>
                            <a:schemeClr val="tx1"/>
                          </a:solidFill>
                          <a:effectLst/>
                          <a:latin typeface="Aptos Display"/>
                        </a:rPr>
                        <a:t>Break time</a:t>
                      </a:r>
                    </a:p>
                  </a:txBody>
                  <a:tcPr marL="78100" marR="78100" marT="104134" marB="0">
                    <a:solidFill>
                      <a:schemeClr val="bg1"/>
                    </a:solidFill>
                  </a:tcPr>
                </a:tc>
                <a:extLst>
                  <a:ext uri="{0D108BD9-81ED-4DB2-BD59-A6C34878D82A}">
                    <a16:rowId xmlns:a16="http://schemas.microsoft.com/office/drawing/2014/main" val="64782160"/>
                  </a:ext>
                </a:extLst>
              </a:tr>
              <a:tr h="401422">
                <a:tc>
                  <a:txBody>
                    <a:bodyPr/>
                    <a:lstStyle/>
                    <a:p>
                      <a:pPr>
                        <a:lnSpc>
                          <a:spcPct val="115000"/>
                        </a:lnSpc>
                        <a:buNone/>
                      </a:pPr>
                      <a:r>
                        <a:rPr lang="en-GB" sz="1600" cap="none" spc="0">
                          <a:solidFill>
                            <a:schemeClr val="tx1"/>
                          </a:solidFill>
                          <a:effectLst/>
                          <a:latin typeface="Aptos Display"/>
                        </a:rPr>
                        <a:t>11.30am</a:t>
                      </a:r>
                    </a:p>
                  </a:txBody>
                  <a:tcPr marL="78100" marR="78100" marT="104134" marB="0">
                    <a:solidFill>
                      <a:schemeClr val="bg1"/>
                    </a:solidFill>
                  </a:tcPr>
                </a:tc>
                <a:tc>
                  <a:txBody>
                    <a:bodyPr/>
                    <a:lstStyle/>
                    <a:p>
                      <a:pPr>
                        <a:lnSpc>
                          <a:spcPct val="115000"/>
                        </a:lnSpc>
                        <a:buNone/>
                      </a:pPr>
                      <a:r>
                        <a:rPr lang="en-GB" sz="1600" cap="none" spc="0">
                          <a:solidFill>
                            <a:schemeClr val="tx1"/>
                          </a:solidFill>
                          <a:effectLst/>
                          <a:latin typeface="Aptos Display"/>
                        </a:rPr>
                        <a:t>Period 3</a:t>
                      </a:r>
                    </a:p>
                  </a:txBody>
                  <a:tcPr marL="78100" marR="78100" marT="104134" marB="0">
                    <a:solidFill>
                      <a:schemeClr val="bg1"/>
                    </a:solidFill>
                  </a:tcPr>
                </a:tc>
                <a:extLst>
                  <a:ext uri="{0D108BD9-81ED-4DB2-BD59-A6C34878D82A}">
                    <a16:rowId xmlns:a16="http://schemas.microsoft.com/office/drawing/2014/main" val="3575859820"/>
                  </a:ext>
                </a:extLst>
              </a:tr>
              <a:tr h="401422">
                <a:tc>
                  <a:txBody>
                    <a:bodyPr/>
                    <a:lstStyle/>
                    <a:p>
                      <a:pPr>
                        <a:lnSpc>
                          <a:spcPct val="115000"/>
                        </a:lnSpc>
                        <a:buNone/>
                      </a:pPr>
                      <a:r>
                        <a:rPr lang="en-GB" sz="1600" cap="none" spc="0">
                          <a:solidFill>
                            <a:schemeClr val="tx1"/>
                          </a:solidFill>
                          <a:effectLst/>
                          <a:latin typeface="Aptos Display"/>
                        </a:rPr>
                        <a:t>12.30pm</a:t>
                      </a:r>
                    </a:p>
                  </a:txBody>
                  <a:tcPr marL="78100" marR="78100" marT="104134" marB="0">
                    <a:solidFill>
                      <a:schemeClr val="bg1"/>
                    </a:solidFill>
                  </a:tcPr>
                </a:tc>
                <a:tc>
                  <a:txBody>
                    <a:bodyPr/>
                    <a:lstStyle/>
                    <a:p>
                      <a:pPr>
                        <a:lnSpc>
                          <a:spcPct val="115000"/>
                        </a:lnSpc>
                        <a:buNone/>
                      </a:pPr>
                      <a:r>
                        <a:rPr lang="en-GB" sz="1600" cap="none" spc="0">
                          <a:solidFill>
                            <a:schemeClr val="tx1"/>
                          </a:solidFill>
                          <a:effectLst/>
                          <a:latin typeface="Aptos Display"/>
                        </a:rPr>
                        <a:t>Lunch time</a:t>
                      </a:r>
                    </a:p>
                  </a:txBody>
                  <a:tcPr marL="78100" marR="78100" marT="104134" marB="0">
                    <a:solidFill>
                      <a:schemeClr val="bg1"/>
                    </a:solidFill>
                  </a:tcPr>
                </a:tc>
                <a:extLst>
                  <a:ext uri="{0D108BD9-81ED-4DB2-BD59-A6C34878D82A}">
                    <a16:rowId xmlns:a16="http://schemas.microsoft.com/office/drawing/2014/main" val="2949746924"/>
                  </a:ext>
                </a:extLst>
              </a:tr>
              <a:tr h="401422">
                <a:tc>
                  <a:txBody>
                    <a:bodyPr/>
                    <a:lstStyle/>
                    <a:p>
                      <a:pPr>
                        <a:lnSpc>
                          <a:spcPct val="115000"/>
                        </a:lnSpc>
                        <a:buNone/>
                      </a:pPr>
                      <a:r>
                        <a:rPr lang="en-GB" sz="1600" cap="none" spc="0">
                          <a:solidFill>
                            <a:schemeClr val="tx1"/>
                          </a:solidFill>
                          <a:effectLst/>
                          <a:latin typeface="Aptos Display"/>
                        </a:rPr>
                        <a:t>1.00pm</a:t>
                      </a:r>
                    </a:p>
                  </a:txBody>
                  <a:tcPr marL="78100" marR="78100" marT="104134" marB="0">
                    <a:solidFill>
                      <a:schemeClr val="bg1"/>
                    </a:solidFill>
                  </a:tcPr>
                </a:tc>
                <a:tc>
                  <a:txBody>
                    <a:bodyPr/>
                    <a:lstStyle/>
                    <a:p>
                      <a:pPr>
                        <a:lnSpc>
                          <a:spcPct val="115000"/>
                        </a:lnSpc>
                        <a:buNone/>
                      </a:pPr>
                      <a:r>
                        <a:rPr lang="en-GB" sz="1600" cap="none" spc="0">
                          <a:solidFill>
                            <a:schemeClr val="tx1"/>
                          </a:solidFill>
                          <a:effectLst/>
                          <a:latin typeface="Aptos Display"/>
                        </a:rPr>
                        <a:t>Period 4</a:t>
                      </a:r>
                    </a:p>
                  </a:txBody>
                  <a:tcPr marL="78100" marR="78100" marT="104134" marB="0">
                    <a:solidFill>
                      <a:schemeClr val="bg1"/>
                    </a:solidFill>
                  </a:tcPr>
                </a:tc>
                <a:extLst>
                  <a:ext uri="{0D108BD9-81ED-4DB2-BD59-A6C34878D82A}">
                    <a16:rowId xmlns:a16="http://schemas.microsoft.com/office/drawing/2014/main" val="1751959516"/>
                  </a:ext>
                </a:extLst>
              </a:tr>
              <a:tr h="401422">
                <a:tc>
                  <a:txBody>
                    <a:bodyPr/>
                    <a:lstStyle/>
                    <a:p>
                      <a:pPr>
                        <a:lnSpc>
                          <a:spcPct val="115000"/>
                        </a:lnSpc>
                        <a:buNone/>
                      </a:pPr>
                      <a:r>
                        <a:rPr lang="en-GB" sz="1600" cap="none" spc="0">
                          <a:solidFill>
                            <a:schemeClr val="tx1"/>
                          </a:solidFill>
                          <a:effectLst/>
                          <a:latin typeface="Aptos Display"/>
                        </a:rPr>
                        <a:t>2.00pm</a:t>
                      </a:r>
                    </a:p>
                  </a:txBody>
                  <a:tcPr marL="78100" marR="78100" marT="104134" marB="0">
                    <a:solidFill>
                      <a:schemeClr val="bg1"/>
                    </a:solidFill>
                  </a:tcPr>
                </a:tc>
                <a:tc>
                  <a:txBody>
                    <a:bodyPr/>
                    <a:lstStyle/>
                    <a:p>
                      <a:pPr>
                        <a:lnSpc>
                          <a:spcPct val="115000"/>
                        </a:lnSpc>
                        <a:buNone/>
                      </a:pPr>
                      <a:r>
                        <a:rPr lang="en-GB" sz="1600" cap="none" spc="0">
                          <a:solidFill>
                            <a:schemeClr val="tx1"/>
                          </a:solidFill>
                          <a:effectLst/>
                          <a:latin typeface="Aptos Display"/>
                        </a:rPr>
                        <a:t>Period 5</a:t>
                      </a:r>
                    </a:p>
                  </a:txBody>
                  <a:tcPr marL="78100" marR="78100" marT="104134" marB="0">
                    <a:solidFill>
                      <a:schemeClr val="bg1"/>
                    </a:solidFill>
                  </a:tcPr>
                </a:tc>
                <a:extLst>
                  <a:ext uri="{0D108BD9-81ED-4DB2-BD59-A6C34878D82A}">
                    <a16:rowId xmlns:a16="http://schemas.microsoft.com/office/drawing/2014/main" val="1652048070"/>
                  </a:ext>
                </a:extLst>
              </a:tr>
              <a:tr h="401422">
                <a:tc>
                  <a:txBody>
                    <a:bodyPr/>
                    <a:lstStyle/>
                    <a:p>
                      <a:pPr lvl="0">
                        <a:lnSpc>
                          <a:spcPct val="114999"/>
                        </a:lnSpc>
                        <a:buNone/>
                      </a:pPr>
                      <a:r>
                        <a:rPr lang="en-GB" sz="1600" cap="none" spc="0">
                          <a:solidFill>
                            <a:schemeClr val="tx1"/>
                          </a:solidFill>
                          <a:effectLst/>
                          <a:latin typeface="Aptos Display"/>
                        </a:rPr>
                        <a:t>3.00pm</a:t>
                      </a:r>
                    </a:p>
                  </a:txBody>
                  <a:tcPr marL="78100" marR="78100" marT="104134" marB="0">
                    <a:solidFill>
                      <a:schemeClr val="bg1"/>
                    </a:solidFill>
                  </a:tcPr>
                </a:tc>
                <a:tc>
                  <a:txBody>
                    <a:bodyPr/>
                    <a:lstStyle/>
                    <a:p>
                      <a:pPr lvl="0">
                        <a:lnSpc>
                          <a:spcPct val="114999"/>
                        </a:lnSpc>
                        <a:buNone/>
                      </a:pPr>
                      <a:r>
                        <a:rPr lang="en-GB" sz="1600" cap="none" spc="0">
                          <a:solidFill>
                            <a:schemeClr val="tx1"/>
                          </a:solidFill>
                          <a:effectLst/>
                          <a:latin typeface="Aptos Display"/>
                        </a:rPr>
                        <a:t>Check out / Reading</a:t>
                      </a:r>
                    </a:p>
                  </a:txBody>
                  <a:tcPr marL="78100" marR="78100" marT="104134" marB="0">
                    <a:solidFill>
                      <a:schemeClr val="bg1"/>
                    </a:solidFill>
                  </a:tcPr>
                </a:tc>
                <a:extLst>
                  <a:ext uri="{0D108BD9-81ED-4DB2-BD59-A6C34878D82A}">
                    <a16:rowId xmlns:a16="http://schemas.microsoft.com/office/drawing/2014/main" val="2038925111"/>
                  </a:ext>
                </a:extLst>
              </a:tr>
              <a:tr h="401422">
                <a:tc>
                  <a:txBody>
                    <a:bodyPr/>
                    <a:lstStyle/>
                    <a:p>
                      <a:pPr>
                        <a:lnSpc>
                          <a:spcPct val="115000"/>
                        </a:lnSpc>
                        <a:buNone/>
                      </a:pPr>
                      <a:r>
                        <a:rPr lang="en-GB" sz="1600" cap="none" spc="0">
                          <a:solidFill>
                            <a:schemeClr val="tx1"/>
                          </a:solidFill>
                          <a:effectLst/>
                          <a:latin typeface="Aptos Display"/>
                        </a:rPr>
                        <a:t>3.15pm</a:t>
                      </a:r>
                    </a:p>
                  </a:txBody>
                  <a:tcPr marL="78100" marR="78100" marT="104134" marB="0">
                    <a:solidFill>
                      <a:schemeClr val="bg1"/>
                    </a:solidFill>
                  </a:tcPr>
                </a:tc>
                <a:tc>
                  <a:txBody>
                    <a:bodyPr/>
                    <a:lstStyle/>
                    <a:p>
                      <a:pPr>
                        <a:lnSpc>
                          <a:spcPct val="115000"/>
                        </a:lnSpc>
                        <a:buNone/>
                      </a:pPr>
                      <a:r>
                        <a:rPr lang="en-GB" sz="1600" cap="none" spc="0">
                          <a:solidFill>
                            <a:schemeClr val="tx1"/>
                          </a:solidFill>
                          <a:effectLst/>
                          <a:latin typeface="Aptos Display"/>
                        </a:rPr>
                        <a:t>School day ends/students leave site</a:t>
                      </a:r>
                    </a:p>
                  </a:txBody>
                  <a:tcPr marL="78100" marR="78100" marT="104134" marB="0">
                    <a:solidFill>
                      <a:schemeClr val="bg1"/>
                    </a:solidFill>
                  </a:tcPr>
                </a:tc>
                <a:extLst>
                  <a:ext uri="{0D108BD9-81ED-4DB2-BD59-A6C34878D82A}">
                    <a16:rowId xmlns:a16="http://schemas.microsoft.com/office/drawing/2014/main" val="3432922655"/>
                  </a:ext>
                </a:extLst>
              </a:tr>
            </a:tbl>
          </a:graphicData>
        </a:graphic>
      </p:graphicFrame>
      <p:pic>
        <p:nvPicPr>
          <p:cNvPr id="4" name="Picture 3" descr="A logo for a lightroom education&#10;&#10;AI-generated content may be incorrect.">
            <a:extLst>
              <a:ext uri="{FF2B5EF4-FFF2-40B4-BE49-F238E27FC236}">
                <a16:creationId xmlns:a16="http://schemas.microsoft.com/office/drawing/2014/main" id="{8E49486C-6673-5C63-F26A-E8D5A2A3DFCA}"/>
              </a:ext>
            </a:extLst>
          </p:cNvPr>
          <p:cNvPicPr>
            <a:picLocks noChangeAspect="1"/>
          </p:cNvPicPr>
          <p:nvPr/>
        </p:nvPicPr>
        <p:blipFill>
          <a:blip r:embed="rId2"/>
          <a:srcRect r="-103" b="247"/>
          <a:stretch>
            <a:fillRect/>
          </a:stretch>
        </p:blipFill>
        <p:spPr>
          <a:xfrm>
            <a:off x="9486842" y="5758733"/>
            <a:ext cx="2581292" cy="984077"/>
          </a:xfrm>
          <a:prstGeom prst="rect">
            <a:avLst/>
          </a:prstGeom>
        </p:spPr>
      </p:pic>
      <p:pic>
        <p:nvPicPr>
          <p:cNvPr id="7" name="Picture 6" descr="A logo for a school&#10;&#10;AI-generated content may be incorrect.">
            <a:extLst>
              <a:ext uri="{FF2B5EF4-FFF2-40B4-BE49-F238E27FC236}">
                <a16:creationId xmlns:a16="http://schemas.microsoft.com/office/drawing/2014/main" id="{B36BC314-B0F0-47A3-B27C-9A4CF508C5AC}"/>
              </a:ext>
            </a:extLst>
          </p:cNvPr>
          <p:cNvPicPr>
            <a:picLocks noChangeAspect="1"/>
          </p:cNvPicPr>
          <p:nvPr/>
        </p:nvPicPr>
        <p:blipFill>
          <a:blip r:embed="rId3"/>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4184730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26578-8537-4441-C59F-AA157B9CF0AA}"/>
              </a:ext>
            </a:extLst>
          </p:cNvPr>
          <p:cNvSpPr>
            <a:spLocks noGrp="1"/>
          </p:cNvSpPr>
          <p:nvPr>
            <p:ph type="title"/>
          </p:nvPr>
        </p:nvSpPr>
        <p:spPr/>
        <p:txBody>
          <a:bodyPr/>
          <a:lstStyle/>
          <a:p>
            <a:r>
              <a:rPr lang="en-US">
                <a:solidFill>
                  <a:srgbClr val="00B0F0"/>
                </a:solidFill>
                <a:latin typeface="Aptos Display"/>
                <a:ea typeface="Tahoma"/>
                <a:cs typeface="Tahoma"/>
              </a:rPr>
              <a:t>LET's Learn</a:t>
            </a:r>
            <a:r>
              <a:rPr lang="en-GB">
                <a:solidFill>
                  <a:srgbClr val="00B0F0"/>
                </a:solidFill>
                <a:latin typeface="Aptos Display"/>
                <a:ea typeface="Tahoma"/>
                <a:cs typeface="Tahoma"/>
              </a:rPr>
              <a:t> - Cornerstones</a:t>
            </a:r>
            <a:endParaRPr lang="en-GB">
              <a:solidFill>
                <a:srgbClr val="00B0F0"/>
              </a:solidFill>
              <a:latin typeface="Aptos Display"/>
            </a:endParaRPr>
          </a:p>
        </p:txBody>
      </p:sp>
      <p:grpSp>
        <p:nvGrpSpPr>
          <p:cNvPr id="3" name="Group 2">
            <a:extLst>
              <a:ext uri="{FF2B5EF4-FFF2-40B4-BE49-F238E27FC236}">
                <a16:creationId xmlns:a16="http://schemas.microsoft.com/office/drawing/2014/main" id="{8F4D4247-4FB2-C74C-910C-8EED417513EB}"/>
              </a:ext>
            </a:extLst>
          </p:cNvPr>
          <p:cNvGrpSpPr/>
          <p:nvPr/>
        </p:nvGrpSpPr>
        <p:grpSpPr>
          <a:xfrm>
            <a:off x="1874913" y="1629937"/>
            <a:ext cx="7843540" cy="3601844"/>
            <a:chOff x="2161457" y="2447817"/>
            <a:chExt cx="7843540" cy="3601844"/>
          </a:xfrm>
        </p:grpSpPr>
        <p:sp>
          <p:nvSpPr>
            <p:cNvPr id="4" name="Rectangle: Rounded Corners 3">
              <a:extLst>
                <a:ext uri="{FF2B5EF4-FFF2-40B4-BE49-F238E27FC236}">
                  <a16:creationId xmlns:a16="http://schemas.microsoft.com/office/drawing/2014/main" id="{B74670A5-8E46-D538-6EBF-7E1C59FC113B}"/>
                </a:ext>
              </a:extLst>
            </p:cNvPr>
            <p:cNvSpPr/>
            <p:nvPr/>
          </p:nvSpPr>
          <p:spPr>
            <a:xfrm>
              <a:off x="2435302" y="2457110"/>
              <a:ext cx="2458720" cy="1371600"/>
            </a:xfrm>
            <a:prstGeom prst="roundRect">
              <a:avLst/>
            </a:prstGeom>
            <a:solidFill>
              <a:srgbClr val="199B6B"/>
            </a:solidFill>
            <a:ln>
              <a:solidFill>
                <a:srgbClr val="199B6B"/>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a:latin typeface="Aptos Display"/>
                </a:rPr>
                <a:t>Curriculum</a:t>
              </a:r>
            </a:p>
          </p:txBody>
        </p:sp>
        <p:sp>
          <p:nvSpPr>
            <p:cNvPr id="5" name="Rectangle: Rounded Corners 4">
              <a:extLst>
                <a:ext uri="{FF2B5EF4-FFF2-40B4-BE49-F238E27FC236}">
                  <a16:creationId xmlns:a16="http://schemas.microsoft.com/office/drawing/2014/main" id="{E81FF05F-2CCD-FEA5-11A3-C92373DEAE6E}"/>
                </a:ext>
              </a:extLst>
            </p:cNvPr>
            <p:cNvSpPr/>
            <p:nvPr/>
          </p:nvSpPr>
          <p:spPr>
            <a:xfrm>
              <a:off x="7546277" y="2447817"/>
              <a:ext cx="2458720" cy="1371600"/>
            </a:xfrm>
            <a:prstGeom prst="roundRect">
              <a:avLst/>
            </a:prstGeom>
            <a:solidFill>
              <a:schemeClr val="bg2">
                <a:lumMod val="75000"/>
              </a:schemeClr>
            </a:solidFill>
            <a:ln>
              <a:solidFill>
                <a:srgbClr val="612469"/>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a:latin typeface="Aptos Display"/>
                </a:rPr>
                <a:t>Wellbeing</a:t>
              </a:r>
            </a:p>
          </p:txBody>
        </p:sp>
        <p:sp>
          <p:nvSpPr>
            <p:cNvPr id="6" name="Rectangle: Rounded Corners 5">
              <a:extLst>
                <a:ext uri="{FF2B5EF4-FFF2-40B4-BE49-F238E27FC236}">
                  <a16:creationId xmlns:a16="http://schemas.microsoft.com/office/drawing/2014/main" id="{93B1E1BE-0F37-A09A-D36C-58C533CD2E93}"/>
                </a:ext>
              </a:extLst>
            </p:cNvPr>
            <p:cNvSpPr/>
            <p:nvPr/>
          </p:nvSpPr>
          <p:spPr>
            <a:xfrm>
              <a:off x="2161457" y="4678061"/>
              <a:ext cx="2732564" cy="1371600"/>
            </a:xfrm>
            <a:prstGeom prst="roundRect">
              <a:avLst/>
            </a:prstGeom>
            <a:solidFill>
              <a:srgbClr val="F15022"/>
            </a:solidFill>
            <a:ln>
              <a:solidFill>
                <a:srgbClr val="F1502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err="1">
                  <a:latin typeface="Aptos Display"/>
                </a:rPr>
                <a:t>SaLT</a:t>
              </a:r>
              <a:r>
                <a:rPr lang="en-GB" sz="2400" dirty="0">
                  <a:latin typeface="Aptos Display"/>
                </a:rPr>
                <a:t> and </a:t>
              </a:r>
              <a:endParaRPr lang="en-US" dirty="0">
                <a:latin typeface="Aptos Display"/>
              </a:endParaRPr>
            </a:p>
            <a:p>
              <a:pPr algn="ctr"/>
              <a:r>
                <a:rPr lang="en-GB" sz="2400">
                  <a:latin typeface="Aptos Display"/>
                </a:rPr>
                <a:t>Communication</a:t>
              </a:r>
              <a:endParaRPr lang="en-GB" sz="2400" dirty="0">
                <a:latin typeface="Aptos Display"/>
              </a:endParaRPr>
            </a:p>
          </p:txBody>
        </p:sp>
        <p:sp>
          <p:nvSpPr>
            <p:cNvPr id="7" name="Rectangle: Rounded Corners 6">
              <a:extLst>
                <a:ext uri="{FF2B5EF4-FFF2-40B4-BE49-F238E27FC236}">
                  <a16:creationId xmlns:a16="http://schemas.microsoft.com/office/drawing/2014/main" id="{1BA441D6-E373-3250-A785-519448F866D2}"/>
                </a:ext>
              </a:extLst>
            </p:cNvPr>
            <p:cNvSpPr/>
            <p:nvPr/>
          </p:nvSpPr>
          <p:spPr>
            <a:xfrm>
              <a:off x="7546277" y="4678060"/>
              <a:ext cx="2458720" cy="1371600"/>
            </a:xfrm>
            <a:prstGeom prst="roundRect">
              <a:avLst/>
            </a:prstGeom>
            <a:solidFill>
              <a:srgbClr val="48C3D3"/>
            </a:solidFill>
            <a:ln>
              <a:solidFill>
                <a:srgbClr val="48C3D3"/>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a:latin typeface="Aptos Display"/>
                </a:rPr>
                <a:t>Skills and Experience </a:t>
              </a:r>
              <a:endParaRPr lang="en-US">
                <a:latin typeface="Aptos Display"/>
              </a:endParaRPr>
            </a:p>
          </p:txBody>
        </p:sp>
        <p:sp>
          <p:nvSpPr>
            <p:cNvPr id="9" name="Arrow: Up-Down 8">
              <a:extLst>
                <a:ext uri="{FF2B5EF4-FFF2-40B4-BE49-F238E27FC236}">
                  <a16:creationId xmlns:a16="http://schemas.microsoft.com/office/drawing/2014/main" id="{C908AA2E-F16F-DA23-4455-F3132E9D49DA}"/>
                </a:ext>
              </a:extLst>
            </p:cNvPr>
            <p:cNvSpPr/>
            <p:nvPr/>
          </p:nvSpPr>
          <p:spPr>
            <a:xfrm rot="3780000">
              <a:off x="7267622" y="3530352"/>
              <a:ext cx="386079" cy="609600"/>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0" name="Arrow: Up-Down 9">
              <a:extLst>
                <a:ext uri="{FF2B5EF4-FFF2-40B4-BE49-F238E27FC236}">
                  <a16:creationId xmlns:a16="http://schemas.microsoft.com/office/drawing/2014/main" id="{3FD0FBB6-E3EE-588D-6A3A-7F6945430BE8}"/>
                </a:ext>
              </a:extLst>
            </p:cNvPr>
            <p:cNvSpPr/>
            <p:nvPr/>
          </p:nvSpPr>
          <p:spPr>
            <a:xfrm rot="3780000">
              <a:off x="4740012" y="4459620"/>
              <a:ext cx="386079" cy="609600"/>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1" name="Arrow: Up-Down 10">
              <a:extLst>
                <a:ext uri="{FF2B5EF4-FFF2-40B4-BE49-F238E27FC236}">
                  <a16:creationId xmlns:a16="http://schemas.microsoft.com/office/drawing/2014/main" id="{12C435BF-B914-0C76-FD35-7319CE0A2BA2}"/>
                </a:ext>
              </a:extLst>
            </p:cNvPr>
            <p:cNvSpPr/>
            <p:nvPr/>
          </p:nvSpPr>
          <p:spPr>
            <a:xfrm rot="7380000">
              <a:off x="7295500" y="4468914"/>
              <a:ext cx="386079" cy="609600"/>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2" name="Oval 11">
              <a:extLst>
                <a:ext uri="{FF2B5EF4-FFF2-40B4-BE49-F238E27FC236}">
                  <a16:creationId xmlns:a16="http://schemas.microsoft.com/office/drawing/2014/main" id="{65773A9F-827E-A2A8-ECA9-483564F29CB0}"/>
                </a:ext>
              </a:extLst>
            </p:cNvPr>
            <p:cNvSpPr/>
            <p:nvPr/>
          </p:nvSpPr>
          <p:spPr>
            <a:xfrm>
              <a:off x="5177139" y="3394803"/>
              <a:ext cx="2092092" cy="1966084"/>
            </a:xfrm>
            <a:prstGeom prst="ellipse">
              <a:avLst/>
            </a:prstGeom>
            <a:solidFill>
              <a:srgbClr val="112A49"/>
            </a:solidFill>
            <a:ln>
              <a:solidFill>
                <a:srgbClr val="112A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800" b="0" i="0" u="none" strike="noStrike" baseline="0">
                  <a:solidFill>
                    <a:srgbClr val="FFFFFF"/>
                  </a:solidFill>
                  <a:latin typeface="Aptos"/>
                  <a:ea typeface="Segoe UI"/>
                  <a:cs typeface="Segoe UI"/>
                </a:rPr>
                <a:t>Individual student and their EHCP</a:t>
              </a:r>
              <a:r>
                <a:rPr lang="en-GB" sz="1800" b="0" i="0">
                  <a:solidFill>
                    <a:srgbClr val="000000"/>
                  </a:solidFill>
                  <a:latin typeface="Aptos"/>
                  <a:ea typeface="Aptos"/>
                  <a:cs typeface="Aptos"/>
                </a:rPr>
                <a:t>​</a:t>
              </a:r>
              <a:endParaRPr lang="en-US"/>
            </a:p>
          </p:txBody>
        </p:sp>
        <p:sp>
          <p:nvSpPr>
            <p:cNvPr id="8" name="Arrow: Up-Down 7">
              <a:extLst>
                <a:ext uri="{FF2B5EF4-FFF2-40B4-BE49-F238E27FC236}">
                  <a16:creationId xmlns:a16="http://schemas.microsoft.com/office/drawing/2014/main" id="{F86228A3-E756-124B-13C0-A91AC1DEF88C}"/>
                </a:ext>
              </a:extLst>
            </p:cNvPr>
            <p:cNvSpPr/>
            <p:nvPr/>
          </p:nvSpPr>
          <p:spPr>
            <a:xfrm rot="18060000">
              <a:off x="4805060" y="3521059"/>
              <a:ext cx="386079" cy="609600"/>
            </a:xfrm>
            <a:prstGeom prst="upDownArrow">
              <a:avLst/>
            </a:prstGeom>
            <a:ln>
              <a:solidFill>
                <a:srgbClr val="112A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pic>
        <p:nvPicPr>
          <p:cNvPr id="17" name="Picture 16" descr="A logo for a lightroom education&#10;&#10;AI-generated content may be incorrect.">
            <a:extLst>
              <a:ext uri="{FF2B5EF4-FFF2-40B4-BE49-F238E27FC236}">
                <a16:creationId xmlns:a16="http://schemas.microsoft.com/office/drawing/2014/main" id="{DE66021C-6839-C114-CEA7-0A6DAAF560D0}"/>
              </a:ext>
            </a:extLst>
          </p:cNvPr>
          <p:cNvPicPr>
            <a:picLocks noChangeAspect="1"/>
          </p:cNvPicPr>
          <p:nvPr/>
        </p:nvPicPr>
        <p:blipFill>
          <a:blip r:embed="rId3"/>
          <a:srcRect r="-103" b="247"/>
          <a:stretch>
            <a:fillRect/>
          </a:stretch>
        </p:blipFill>
        <p:spPr>
          <a:xfrm>
            <a:off x="9224034" y="5603952"/>
            <a:ext cx="2832194" cy="1132759"/>
          </a:xfrm>
          <a:prstGeom prst="rect">
            <a:avLst/>
          </a:prstGeom>
        </p:spPr>
      </p:pic>
      <p:pic>
        <p:nvPicPr>
          <p:cNvPr id="14" name="Picture 13" descr="A logo for a school&#10;&#10;AI-generated content may be incorrect.">
            <a:extLst>
              <a:ext uri="{FF2B5EF4-FFF2-40B4-BE49-F238E27FC236}">
                <a16:creationId xmlns:a16="http://schemas.microsoft.com/office/drawing/2014/main" id="{1070D59F-E130-815C-AC95-44366B1D5BBD}"/>
              </a:ext>
            </a:extLst>
          </p:cNvPr>
          <p:cNvPicPr>
            <a:picLocks noChangeAspect="1"/>
          </p:cNvPicPr>
          <p:nvPr/>
        </p:nvPicPr>
        <p:blipFill>
          <a:blip r:embed="rId4"/>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3089868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0A26B-29F4-5441-B4FE-B5D6B5E0CA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A74567-DDCD-1DC0-07B0-1BBCD9D5A2FE}"/>
              </a:ext>
            </a:extLst>
          </p:cNvPr>
          <p:cNvSpPr>
            <a:spLocks noGrp="1"/>
          </p:cNvSpPr>
          <p:nvPr>
            <p:ph type="title"/>
          </p:nvPr>
        </p:nvSpPr>
        <p:spPr/>
        <p:txBody>
          <a:bodyPr/>
          <a:lstStyle/>
          <a:p>
            <a:pPr>
              <a:defRPr/>
            </a:pPr>
            <a:r>
              <a:rPr lang="en-GB">
                <a:solidFill>
                  <a:srgbClr val="00B0F0"/>
                </a:solidFill>
                <a:latin typeface="Aptos Display"/>
                <a:ea typeface="Calibri"/>
                <a:cs typeface="Calibri"/>
              </a:rPr>
              <a:t>Teaching and Curriculum Delivery</a:t>
            </a:r>
          </a:p>
        </p:txBody>
      </p:sp>
      <p:sp>
        <p:nvSpPr>
          <p:cNvPr id="4" name="Rectangle 3">
            <a:extLst>
              <a:ext uri="{FF2B5EF4-FFF2-40B4-BE49-F238E27FC236}">
                <a16:creationId xmlns:a16="http://schemas.microsoft.com/office/drawing/2014/main" id="{A11DD0E2-440E-14C9-ED49-3835DD654F02}"/>
              </a:ext>
            </a:extLst>
          </p:cNvPr>
          <p:cNvSpPr>
            <a:spLocks noGrp="1" noChangeArrowheads="1"/>
          </p:cNvSpPr>
          <p:nvPr>
            <p:ph idx="1"/>
          </p:nvPr>
        </p:nvSpPr>
        <p:spPr>
          <a:xfrm>
            <a:off x="612647" y="1132126"/>
            <a:ext cx="10653579" cy="4593828"/>
          </a:xfrm>
        </p:spPr>
        <p:txBody>
          <a:bodyPr vert="horz" lIns="91440" tIns="45720" rIns="91440" bIns="45720" rtlCol="0" anchor="t">
            <a:normAutofit/>
          </a:bodyPr>
          <a:lstStyle/>
          <a:p>
            <a:pPr>
              <a:lnSpc>
                <a:spcPct val="100000"/>
              </a:lnSpc>
              <a:buFont typeface="Arial" charset="0"/>
              <a:buChar char="•"/>
              <a:defRPr/>
            </a:pPr>
            <a:r>
              <a:rPr lang="en-GB" altLang="en-US" sz="3200">
                <a:solidFill>
                  <a:schemeClr val="bg1">
                    <a:lumMod val="85000"/>
                  </a:schemeClr>
                </a:solidFill>
                <a:latin typeface="Aptos Display"/>
                <a:ea typeface="ＭＳ Ｐゴシック"/>
                <a:cs typeface="Calibri"/>
              </a:rPr>
              <a:t>Students will be taught in small groups of approximately 12 students.</a:t>
            </a:r>
          </a:p>
          <a:p>
            <a:pPr>
              <a:lnSpc>
                <a:spcPct val="100000"/>
              </a:lnSpc>
              <a:buFont typeface="Arial" charset="0"/>
              <a:buChar char="•"/>
              <a:defRPr/>
            </a:pPr>
            <a:r>
              <a:rPr lang="en-GB" altLang="en-US" sz="3200">
                <a:solidFill>
                  <a:schemeClr val="bg1">
                    <a:lumMod val="85000"/>
                  </a:schemeClr>
                </a:solidFill>
                <a:latin typeface="Aptos Display"/>
                <a:ea typeface="ＭＳ Ｐゴシック"/>
                <a:cs typeface="Calibri"/>
              </a:rPr>
              <a:t>Secondary model (students move to subject teachers and spaces)</a:t>
            </a:r>
            <a:endParaRPr lang="en-US" sz="3200">
              <a:solidFill>
                <a:schemeClr val="bg1">
                  <a:lumMod val="85000"/>
                </a:schemeClr>
              </a:solidFill>
              <a:latin typeface="Aptos Display"/>
              <a:ea typeface="ＭＳ Ｐゴシック"/>
              <a:cs typeface="Calibri"/>
            </a:endParaRPr>
          </a:p>
          <a:p>
            <a:pPr>
              <a:lnSpc>
                <a:spcPct val="100000"/>
              </a:lnSpc>
              <a:buFont typeface="Arial" charset="0"/>
              <a:buChar char="•"/>
              <a:defRPr/>
            </a:pPr>
            <a:r>
              <a:rPr lang="en-GB" altLang="en-US" sz="3200">
                <a:solidFill>
                  <a:schemeClr val="bg1">
                    <a:lumMod val="85000"/>
                  </a:schemeClr>
                </a:solidFill>
                <a:latin typeface="Aptos Display"/>
                <a:ea typeface="ＭＳ Ｐゴシック"/>
                <a:cs typeface="Calibri"/>
              </a:rPr>
              <a:t>Our curriculum </a:t>
            </a:r>
            <a:r>
              <a:rPr lang="en-US" sz="3200">
                <a:solidFill>
                  <a:schemeClr val="bg1">
                    <a:lumMod val="85000"/>
                  </a:schemeClr>
                </a:solidFill>
                <a:latin typeface="Aptos Display"/>
                <a:ea typeface="Times New Roman" charset="0"/>
                <a:cs typeface="Calibri"/>
              </a:rPr>
              <a:t>is delivered through a range of subjects and activities that are designed in a student-centered way</a:t>
            </a:r>
            <a:endParaRPr lang="en-GB" sz="3200">
              <a:solidFill>
                <a:schemeClr val="bg1">
                  <a:lumMod val="85000"/>
                </a:schemeClr>
              </a:solidFill>
              <a:latin typeface="Aptos Display"/>
              <a:ea typeface="Times New Roman" charset="0"/>
              <a:cs typeface="Calibri"/>
            </a:endParaRPr>
          </a:p>
          <a:p>
            <a:pPr>
              <a:lnSpc>
                <a:spcPct val="100000"/>
              </a:lnSpc>
              <a:buFont typeface="Arial" charset="0"/>
              <a:buChar char="•"/>
              <a:defRPr/>
            </a:pPr>
            <a:r>
              <a:rPr lang="en-US" sz="3200">
                <a:solidFill>
                  <a:schemeClr val="bg1">
                    <a:lumMod val="85000"/>
                  </a:schemeClr>
                </a:solidFill>
                <a:latin typeface="Aptos Display"/>
                <a:ea typeface="Times New Roman" charset="0"/>
                <a:cs typeface="Calibri"/>
              </a:rPr>
              <a:t>Students follow a two-week timetable (Week A/Week B)</a:t>
            </a:r>
            <a:endParaRPr lang="en-GB" sz="3200">
              <a:solidFill>
                <a:schemeClr val="bg1">
                  <a:lumMod val="85000"/>
                </a:schemeClr>
              </a:solidFill>
              <a:latin typeface="Aptos Display"/>
              <a:ea typeface="Times New Roman" charset="0"/>
              <a:cs typeface="Calibri"/>
            </a:endParaRPr>
          </a:p>
          <a:p>
            <a:pPr eaLnBrk="1">
              <a:lnSpc>
                <a:spcPct val="100000"/>
              </a:lnSpc>
              <a:buFont typeface="Arial" charset="0"/>
              <a:buChar char="•"/>
              <a:defRPr/>
            </a:pPr>
            <a:endParaRPr lang="en-GB" altLang="en-US" sz="2400">
              <a:solidFill>
                <a:srgbClr val="A6A6A6"/>
              </a:solidFill>
              <a:latin typeface="Calibri"/>
              <a:ea typeface="ＭＳ Ｐゴシック" pitchFamily="34" charset="-128"/>
              <a:cs typeface="Calibri"/>
            </a:endParaRPr>
          </a:p>
        </p:txBody>
      </p:sp>
      <p:pic>
        <p:nvPicPr>
          <p:cNvPr id="7" name="Picture 6" descr="A logo for a lightroom education&#10;&#10;AI-generated content may be incorrect.">
            <a:extLst>
              <a:ext uri="{FF2B5EF4-FFF2-40B4-BE49-F238E27FC236}">
                <a16:creationId xmlns:a16="http://schemas.microsoft.com/office/drawing/2014/main" id="{26D2C0FF-C04D-2A23-6132-F644E14608F4}"/>
              </a:ext>
            </a:extLst>
          </p:cNvPr>
          <p:cNvPicPr>
            <a:picLocks noChangeAspect="1"/>
          </p:cNvPicPr>
          <p:nvPr/>
        </p:nvPicPr>
        <p:blipFill>
          <a:blip r:embed="rId3"/>
          <a:srcRect r="-103" b="247"/>
          <a:stretch>
            <a:fillRect/>
          </a:stretch>
        </p:blipFill>
        <p:spPr>
          <a:xfrm>
            <a:off x="9224034" y="5603952"/>
            <a:ext cx="2832194" cy="1132759"/>
          </a:xfrm>
          <a:prstGeom prst="rect">
            <a:avLst/>
          </a:prstGeom>
        </p:spPr>
      </p:pic>
      <p:pic>
        <p:nvPicPr>
          <p:cNvPr id="6" name="Picture 5" descr="A logo for a school&#10;&#10;AI-generated content may be incorrect.">
            <a:extLst>
              <a:ext uri="{FF2B5EF4-FFF2-40B4-BE49-F238E27FC236}">
                <a16:creationId xmlns:a16="http://schemas.microsoft.com/office/drawing/2014/main" id="{A5CED605-CAAF-5E84-9118-40AB97B19CEB}"/>
              </a:ext>
            </a:extLst>
          </p:cNvPr>
          <p:cNvPicPr>
            <a:picLocks noChangeAspect="1"/>
          </p:cNvPicPr>
          <p:nvPr/>
        </p:nvPicPr>
        <p:blipFill>
          <a:blip r:embed="rId4"/>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3808995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72908-1E5D-AA58-F406-C362A9F42447}"/>
            </a:ext>
          </a:extLst>
        </p:cNvPr>
        <p:cNvGrpSpPr/>
        <p:nvPr/>
      </p:nvGrpSpPr>
      <p:grpSpPr>
        <a:xfrm>
          <a:off x="0" y="0"/>
          <a:ext cx="0" cy="0"/>
          <a:chOff x="0" y="0"/>
          <a:chExt cx="0" cy="0"/>
        </a:xfrm>
      </p:grpSpPr>
      <p:sp>
        <p:nvSpPr>
          <p:cNvPr id="14338" name="Title 1">
            <a:extLst>
              <a:ext uri="{FF2B5EF4-FFF2-40B4-BE49-F238E27FC236}">
                <a16:creationId xmlns:a16="http://schemas.microsoft.com/office/drawing/2014/main" id="{AFB6927A-FBFB-373E-93BE-B15494C38AA7}"/>
              </a:ext>
            </a:extLst>
          </p:cNvPr>
          <p:cNvSpPr>
            <a:spLocks noGrp="1"/>
          </p:cNvSpPr>
          <p:nvPr>
            <p:ph type="title"/>
          </p:nvPr>
        </p:nvSpPr>
        <p:spPr/>
        <p:txBody>
          <a:bodyPr/>
          <a:lstStyle/>
          <a:p>
            <a:pPr>
              <a:defRPr/>
            </a:pPr>
            <a:r>
              <a:rPr lang="en-GB" altLang="en-US" b="1">
                <a:solidFill>
                  <a:srgbClr val="00B0F0"/>
                </a:solidFill>
                <a:latin typeface="Aptos Display"/>
                <a:ea typeface="Calibri"/>
                <a:cs typeface="Calibri"/>
              </a:rPr>
              <a:t>Curriculum Offer – KS3 </a:t>
            </a:r>
          </a:p>
        </p:txBody>
      </p:sp>
      <p:sp>
        <p:nvSpPr>
          <p:cNvPr id="18437" name="TextBox 8">
            <a:extLst>
              <a:ext uri="{FF2B5EF4-FFF2-40B4-BE49-F238E27FC236}">
                <a16:creationId xmlns:a16="http://schemas.microsoft.com/office/drawing/2014/main" id="{466D276D-87C3-B185-288B-0401A3907E65}"/>
              </a:ext>
            </a:extLst>
          </p:cNvPr>
          <p:cNvSpPr txBox="1">
            <a:spLocks noChangeArrowheads="1"/>
          </p:cNvSpPr>
          <p:nvPr/>
        </p:nvSpPr>
        <p:spPr bwMode="auto">
          <a:xfrm>
            <a:off x="2564456" y="6455410"/>
            <a:ext cx="8964941" cy="28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p>
            <a:r>
              <a:rPr lang="en-GB" altLang="en-US" sz="1250">
                <a:solidFill>
                  <a:srgbClr val="66BEC7"/>
                </a:solidFill>
                <a:latin typeface="Calibri"/>
                <a:ea typeface="Calibri"/>
                <a:cs typeface="Calibri"/>
              </a:rPr>
              <a:t>Ambition | Versatility | Compassion | Innovation | Happiness | Devotion | Optimism | Respect </a:t>
            </a:r>
            <a:endParaRPr lang="en-GB" altLang="en-US" sz="3600">
              <a:solidFill>
                <a:srgbClr val="66BEC7"/>
              </a:solidFill>
              <a:latin typeface="Calibri"/>
              <a:ea typeface="Calibri"/>
              <a:cs typeface="Calibri"/>
            </a:endParaRPr>
          </a:p>
        </p:txBody>
      </p:sp>
      <p:sp>
        <p:nvSpPr>
          <p:cNvPr id="2" name="TextBox 1">
            <a:extLst>
              <a:ext uri="{FF2B5EF4-FFF2-40B4-BE49-F238E27FC236}">
                <a16:creationId xmlns:a16="http://schemas.microsoft.com/office/drawing/2014/main" id="{D5162BEA-5C32-AF31-BFE6-197F9C8682E8}"/>
              </a:ext>
            </a:extLst>
          </p:cNvPr>
          <p:cNvSpPr txBox="1"/>
          <p:nvPr/>
        </p:nvSpPr>
        <p:spPr>
          <a:xfrm>
            <a:off x="401161" y="1401847"/>
            <a:ext cx="5907953" cy="3046988"/>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GB" sz="2400">
                <a:solidFill>
                  <a:schemeClr val="bg1">
                    <a:lumMod val="85000"/>
                  </a:schemeClr>
                </a:solidFill>
                <a:latin typeface="Aptos Display"/>
              </a:rPr>
              <a:t>English</a:t>
            </a:r>
          </a:p>
          <a:p>
            <a:pPr marL="342900" indent="-342900">
              <a:buFont typeface="Arial" panose="020B0604020202020204" pitchFamily="34" charset="0"/>
              <a:buChar char="•"/>
            </a:pPr>
            <a:r>
              <a:rPr lang="en-GB" sz="2400">
                <a:solidFill>
                  <a:schemeClr val="bg1">
                    <a:lumMod val="85000"/>
                  </a:schemeClr>
                </a:solidFill>
                <a:latin typeface="Aptos Display"/>
              </a:rPr>
              <a:t>Mathematics</a:t>
            </a:r>
          </a:p>
          <a:p>
            <a:pPr marL="342900" indent="-342900">
              <a:buFont typeface="Arial" panose="020B0604020202020204" pitchFamily="34" charset="0"/>
              <a:buChar char="•"/>
            </a:pPr>
            <a:r>
              <a:rPr lang="en-GB" sz="2400">
                <a:solidFill>
                  <a:schemeClr val="bg1">
                    <a:lumMod val="85000"/>
                  </a:schemeClr>
                </a:solidFill>
                <a:latin typeface="Aptos Display"/>
              </a:rPr>
              <a:t>Science</a:t>
            </a:r>
          </a:p>
          <a:p>
            <a:pPr marL="342900" indent="-342900">
              <a:buFont typeface="Arial" panose="020B0604020202020204" pitchFamily="34" charset="0"/>
              <a:buChar char="•"/>
            </a:pPr>
            <a:r>
              <a:rPr lang="en-GB" sz="2400">
                <a:solidFill>
                  <a:schemeClr val="bg1">
                    <a:lumMod val="85000"/>
                  </a:schemeClr>
                </a:solidFill>
                <a:latin typeface="Aptos Display"/>
              </a:rPr>
              <a:t>PE</a:t>
            </a:r>
          </a:p>
          <a:p>
            <a:pPr marL="342900" indent="-342900">
              <a:buFont typeface="Arial,Sans-Serif" panose="020B0604020202020204" pitchFamily="34" charset="0"/>
              <a:buChar char="•"/>
            </a:pPr>
            <a:r>
              <a:rPr lang="en-GB" sz="2400">
                <a:solidFill>
                  <a:schemeClr val="bg1">
                    <a:lumMod val="85000"/>
                  </a:schemeClr>
                </a:solidFill>
                <a:latin typeface="Aptos Display"/>
              </a:rPr>
              <a:t>Personal Social Health Education (PSHE)</a:t>
            </a:r>
            <a:endParaRPr lang="en-GB" sz="2400" dirty="0">
              <a:solidFill>
                <a:schemeClr val="bg1">
                  <a:lumMod val="85000"/>
                </a:schemeClr>
              </a:solidFill>
              <a:latin typeface="Aptos Display"/>
            </a:endParaRPr>
          </a:p>
          <a:p>
            <a:pPr marL="342900" indent="-342900">
              <a:buFont typeface="Arial,Sans-Serif" panose="020B0604020202020204" pitchFamily="34" charset="0"/>
              <a:buChar char="•"/>
            </a:pPr>
            <a:r>
              <a:rPr lang="en-GB" sz="2400">
                <a:solidFill>
                  <a:schemeClr val="bg1">
                    <a:lumMod val="85000"/>
                  </a:schemeClr>
                </a:solidFill>
                <a:latin typeface="Aptos Display"/>
              </a:rPr>
              <a:t>Computing</a:t>
            </a:r>
            <a:endParaRPr lang="en-US" sz="2400">
              <a:solidFill>
                <a:schemeClr val="bg1">
                  <a:lumMod val="85000"/>
                </a:schemeClr>
              </a:solidFill>
              <a:latin typeface="Aptos Display"/>
            </a:endParaRPr>
          </a:p>
          <a:p>
            <a:pPr marL="342900" indent="-342900">
              <a:buFont typeface="Arial,Sans-Serif" panose="020B0604020202020204" pitchFamily="34" charset="0"/>
              <a:buChar char="•"/>
            </a:pPr>
            <a:r>
              <a:rPr lang="en-GB" sz="2400">
                <a:solidFill>
                  <a:schemeClr val="bg1">
                    <a:lumMod val="85000"/>
                  </a:schemeClr>
                </a:solidFill>
                <a:latin typeface="Aptos Display"/>
              </a:rPr>
              <a:t>History</a:t>
            </a:r>
            <a:endParaRPr lang="en-US" sz="2400">
              <a:solidFill>
                <a:schemeClr val="bg1">
                  <a:lumMod val="85000"/>
                </a:schemeClr>
              </a:solidFill>
              <a:latin typeface="Aptos Display"/>
            </a:endParaRPr>
          </a:p>
          <a:p>
            <a:pPr marL="342900" indent="-342900">
              <a:buFont typeface="Arial,Sans-Serif" panose="020B0604020202020204" pitchFamily="34" charset="0"/>
              <a:buChar char="•"/>
            </a:pPr>
            <a:r>
              <a:rPr lang="en-GB" sz="2400">
                <a:solidFill>
                  <a:schemeClr val="bg1">
                    <a:lumMod val="85000"/>
                  </a:schemeClr>
                </a:solidFill>
                <a:latin typeface="Aptos Display"/>
              </a:rPr>
              <a:t>Geography</a:t>
            </a:r>
            <a:endParaRPr lang="en-GB" sz="2400" dirty="0">
              <a:solidFill>
                <a:schemeClr val="bg1">
                  <a:lumMod val="85000"/>
                </a:schemeClr>
              </a:solidFill>
              <a:latin typeface="Aptos Display"/>
            </a:endParaRPr>
          </a:p>
        </p:txBody>
      </p:sp>
      <p:sp>
        <p:nvSpPr>
          <p:cNvPr id="5" name="TextBox 4">
            <a:extLst>
              <a:ext uri="{FF2B5EF4-FFF2-40B4-BE49-F238E27FC236}">
                <a16:creationId xmlns:a16="http://schemas.microsoft.com/office/drawing/2014/main" id="{B8170267-F34C-E1CB-B9F5-603B1EF25DD7}"/>
              </a:ext>
            </a:extLst>
          </p:cNvPr>
          <p:cNvSpPr txBox="1"/>
          <p:nvPr/>
        </p:nvSpPr>
        <p:spPr>
          <a:xfrm>
            <a:off x="6092348" y="1675691"/>
            <a:ext cx="5907953" cy="2308324"/>
          </a:xfrm>
          <a:prstGeom prst="rect">
            <a:avLst/>
          </a:prstGeom>
          <a:noFill/>
        </p:spPr>
        <p:txBody>
          <a:bodyPr wrap="square" lIns="91440" tIns="45720" rIns="91440" bIns="45720" rtlCol="0" anchor="t">
            <a:spAutoFit/>
          </a:bodyPr>
          <a:lstStyle/>
          <a:p>
            <a:pPr marL="342900" indent="-342900">
              <a:buFont typeface="Arial,Sans-Serif" panose="020B0604020202020204" pitchFamily="34" charset="0"/>
              <a:buChar char="•"/>
            </a:pPr>
            <a:r>
              <a:rPr lang="en-GB" sz="2400">
                <a:solidFill>
                  <a:schemeClr val="bg1">
                    <a:lumMod val="85000"/>
                  </a:schemeClr>
                </a:solidFill>
                <a:latin typeface="Aptos Display"/>
              </a:rPr>
              <a:t>Religion, Ethics, Philosophy (REP)</a:t>
            </a:r>
            <a:endParaRPr lang="en-GB" sz="2400" dirty="0">
              <a:solidFill>
                <a:schemeClr val="bg1">
                  <a:lumMod val="85000"/>
                </a:schemeClr>
              </a:solidFill>
              <a:latin typeface="Aptos Display"/>
            </a:endParaRPr>
          </a:p>
          <a:p>
            <a:pPr marL="342900" indent="-342900">
              <a:buFont typeface="Arial,Sans-Serif" panose="020B0604020202020204" pitchFamily="34" charset="0"/>
              <a:buChar char="•"/>
            </a:pPr>
            <a:r>
              <a:rPr lang="en-GB" sz="2400">
                <a:solidFill>
                  <a:schemeClr val="bg1">
                    <a:lumMod val="85000"/>
                  </a:schemeClr>
                </a:solidFill>
                <a:latin typeface="Aptos Display"/>
              </a:rPr>
              <a:t>Art </a:t>
            </a:r>
            <a:endParaRPr lang="en-US" sz="2400">
              <a:solidFill>
                <a:schemeClr val="bg1">
                  <a:lumMod val="85000"/>
                </a:schemeClr>
              </a:solidFill>
              <a:latin typeface="Aptos Display"/>
            </a:endParaRPr>
          </a:p>
          <a:p>
            <a:pPr marL="342900" indent="-342900">
              <a:buFont typeface="Arial,Sans-Serif" panose="020B0604020202020204" pitchFamily="34" charset="0"/>
              <a:buChar char="•"/>
            </a:pPr>
            <a:r>
              <a:rPr lang="en-GB" sz="2400">
                <a:solidFill>
                  <a:schemeClr val="bg1">
                    <a:lumMod val="85000"/>
                  </a:schemeClr>
                </a:solidFill>
                <a:latin typeface="Aptos Display"/>
              </a:rPr>
              <a:t>Music</a:t>
            </a:r>
            <a:endParaRPr lang="en-US" sz="2400">
              <a:solidFill>
                <a:schemeClr val="bg1">
                  <a:lumMod val="85000"/>
                </a:schemeClr>
              </a:solidFill>
              <a:latin typeface="Aptos Display"/>
            </a:endParaRPr>
          </a:p>
          <a:p>
            <a:pPr marL="342900" indent="-342900">
              <a:buFont typeface="Arial,Sans-Serif" panose="020B0604020202020204" pitchFamily="34" charset="0"/>
              <a:buChar char="•"/>
            </a:pPr>
            <a:r>
              <a:rPr lang="en-GB" sz="2400">
                <a:solidFill>
                  <a:schemeClr val="bg1">
                    <a:lumMod val="85000"/>
                  </a:schemeClr>
                </a:solidFill>
                <a:latin typeface="Aptos Display"/>
              </a:rPr>
              <a:t>Food Technology</a:t>
            </a:r>
            <a:endParaRPr lang="en-US" sz="2400">
              <a:solidFill>
                <a:schemeClr val="bg1">
                  <a:lumMod val="85000"/>
                </a:schemeClr>
              </a:solidFill>
              <a:latin typeface="Aptos Display"/>
            </a:endParaRPr>
          </a:p>
          <a:p>
            <a:pPr marL="342900" indent="-342900">
              <a:buFont typeface="Arial,Sans-Serif" panose="020B0604020202020204" pitchFamily="34" charset="0"/>
              <a:buChar char="•"/>
            </a:pPr>
            <a:r>
              <a:rPr lang="en-GB" sz="2400" dirty="0">
                <a:solidFill>
                  <a:schemeClr val="bg1">
                    <a:lumMod val="85000"/>
                  </a:schemeClr>
                </a:solidFill>
                <a:latin typeface="Aptos Display"/>
              </a:rPr>
              <a:t>Preparation </a:t>
            </a:r>
            <a:r>
              <a:rPr lang="en-GB" sz="2400" err="1">
                <a:solidFill>
                  <a:schemeClr val="bg1">
                    <a:lumMod val="85000"/>
                  </a:schemeClr>
                </a:solidFill>
                <a:latin typeface="Aptos Display"/>
              </a:rPr>
              <a:t>fo</a:t>
            </a:r>
            <a:r>
              <a:rPr lang="en-GB" sz="2400">
                <a:solidFill>
                  <a:schemeClr val="bg1">
                    <a:lumMod val="85000"/>
                  </a:schemeClr>
                </a:solidFill>
                <a:latin typeface="Aptos Display"/>
              </a:rPr>
              <a:t>r Adulthood</a:t>
            </a:r>
            <a:endParaRPr lang="en-US" sz="2400">
              <a:solidFill>
                <a:schemeClr val="bg1">
                  <a:lumMod val="85000"/>
                </a:schemeClr>
              </a:solidFill>
              <a:latin typeface="Aptos Display"/>
            </a:endParaRPr>
          </a:p>
          <a:p>
            <a:pPr marL="342900" indent="-342900">
              <a:buFont typeface="Arial,Sans-Serif" panose="020B0604020202020204" pitchFamily="34" charset="0"/>
              <a:buChar char="•"/>
            </a:pPr>
            <a:r>
              <a:rPr lang="en-GB" sz="2400">
                <a:solidFill>
                  <a:schemeClr val="bg1">
                    <a:lumMod val="85000"/>
                  </a:schemeClr>
                </a:solidFill>
                <a:latin typeface="Aptos Display"/>
              </a:rPr>
              <a:t>Wellbeing</a:t>
            </a:r>
            <a:endParaRPr lang="en-GB" sz="2400" dirty="0">
              <a:solidFill>
                <a:schemeClr val="bg1">
                  <a:lumMod val="85000"/>
                </a:schemeClr>
              </a:solidFill>
              <a:latin typeface="Aptos Display"/>
            </a:endParaRPr>
          </a:p>
        </p:txBody>
      </p:sp>
      <p:pic>
        <p:nvPicPr>
          <p:cNvPr id="7" name="Picture 6" descr="A logo for a lightroom education&#10;&#10;AI-generated content may be incorrect.">
            <a:extLst>
              <a:ext uri="{FF2B5EF4-FFF2-40B4-BE49-F238E27FC236}">
                <a16:creationId xmlns:a16="http://schemas.microsoft.com/office/drawing/2014/main" id="{CD99472D-6852-D100-CC18-895C5101E881}"/>
              </a:ext>
            </a:extLst>
          </p:cNvPr>
          <p:cNvPicPr>
            <a:picLocks noChangeAspect="1"/>
          </p:cNvPicPr>
          <p:nvPr/>
        </p:nvPicPr>
        <p:blipFill>
          <a:blip r:embed="rId3"/>
          <a:srcRect r="-103" b="247"/>
          <a:stretch>
            <a:fillRect/>
          </a:stretch>
        </p:blipFill>
        <p:spPr>
          <a:xfrm>
            <a:off x="9224034" y="5603952"/>
            <a:ext cx="2832194" cy="1132759"/>
          </a:xfrm>
          <a:prstGeom prst="rect">
            <a:avLst/>
          </a:prstGeom>
        </p:spPr>
      </p:pic>
      <p:pic>
        <p:nvPicPr>
          <p:cNvPr id="6" name="Picture 5" descr="A logo for a school&#10;&#10;AI-generated content may be incorrect.">
            <a:extLst>
              <a:ext uri="{FF2B5EF4-FFF2-40B4-BE49-F238E27FC236}">
                <a16:creationId xmlns:a16="http://schemas.microsoft.com/office/drawing/2014/main" id="{97603CB9-B955-79FE-92D5-5C588CB5FD0D}"/>
              </a:ext>
            </a:extLst>
          </p:cNvPr>
          <p:cNvPicPr>
            <a:picLocks noChangeAspect="1"/>
          </p:cNvPicPr>
          <p:nvPr/>
        </p:nvPicPr>
        <p:blipFill>
          <a:blip r:embed="rId4"/>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2918933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8A257-2C53-7B46-708D-464DE4D528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4B6047-39AA-8208-EBBF-D00CAFC419E1}"/>
              </a:ext>
            </a:extLst>
          </p:cNvPr>
          <p:cNvSpPr>
            <a:spLocks noGrp="1"/>
          </p:cNvSpPr>
          <p:nvPr>
            <p:ph type="title"/>
          </p:nvPr>
        </p:nvSpPr>
        <p:spPr>
          <a:xfrm>
            <a:off x="633987" y="582760"/>
            <a:ext cx="10224085" cy="1325563"/>
          </a:xfrm>
        </p:spPr>
        <p:txBody>
          <a:bodyPr/>
          <a:lstStyle/>
          <a:p>
            <a:r>
              <a:rPr lang="en-GB">
                <a:solidFill>
                  <a:srgbClr val="00B0F0"/>
                </a:solidFill>
                <a:latin typeface="Aptos Display"/>
                <a:ea typeface="Calibri"/>
                <a:cs typeface="Calibri"/>
              </a:rPr>
              <a:t>Preparation for Adulthood*</a:t>
            </a:r>
            <a:endParaRPr lang="en-US">
              <a:solidFill>
                <a:srgbClr val="00B0F0"/>
              </a:solidFill>
              <a:latin typeface="Aptos Display"/>
            </a:endParaRPr>
          </a:p>
        </p:txBody>
      </p:sp>
      <p:sp>
        <p:nvSpPr>
          <p:cNvPr id="3" name="Content Placeholder 4">
            <a:extLst>
              <a:ext uri="{FF2B5EF4-FFF2-40B4-BE49-F238E27FC236}">
                <a16:creationId xmlns:a16="http://schemas.microsoft.com/office/drawing/2014/main" id="{6B91301D-52A5-20AE-7E85-3BDA66EBCDAE}"/>
              </a:ext>
            </a:extLst>
          </p:cNvPr>
          <p:cNvSpPr txBox="1">
            <a:spLocks/>
          </p:cNvSpPr>
          <p:nvPr/>
        </p:nvSpPr>
        <p:spPr bwMode="auto">
          <a:xfrm>
            <a:off x="1335702" y="1243572"/>
            <a:ext cx="6984746" cy="3844785"/>
          </a:xfrm>
          <a:prstGeom prst="rect">
            <a:avLst/>
          </a:prstGeom>
          <a:noFill/>
          <a:ln w="38100">
            <a:no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0" tIns="28224" rIns="0" bIns="0" numCol="1" anchor="t" anchorCtr="0" compatLnSpc="1">
            <a:prstTxWarp prst="textNoShape">
              <a:avLst/>
            </a:prstTxWarp>
            <a:noAutofit/>
          </a:bodyPr>
          <a:lstStyle>
            <a:defPPr>
              <a:defRPr lang="en-GB"/>
            </a:defPPr>
            <a:lvl1pPr marL="342900" indent="-342900" algn="l" defTabSz="449263"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000000"/>
                </a:solidFill>
                <a:latin typeface="+mn-lt"/>
                <a:ea typeface="ＭＳ Ｐゴシック" charset="0"/>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10000"/>
              </a:lnSpc>
              <a:spcAft>
                <a:spcPts val="600"/>
              </a:spcAft>
              <a:buFont typeface="Arial" panose="02020603050405020304" pitchFamily="18" charset="0"/>
              <a:buChar char="•"/>
              <a:defRPr/>
            </a:pPr>
            <a:r>
              <a:rPr lang="en-GB">
                <a:solidFill>
                  <a:schemeClr val="bg1">
                    <a:lumMod val="85000"/>
                  </a:schemeClr>
                </a:solidFill>
                <a:latin typeface="Aptos Display"/>
                <a:ea typeface="Calibri"/>
                <a:cs typeface="Calibri"/>
              </a:rPr>
              <a:t>Community Skills</a:t>
            </a:r>
            <a:endParaRPr lang="en-US">
              <a:solidFill>
                <a:schemeClr val="bg1">
                  <a:lumMod val="85000"/>
                </a:schemeClr>
              </a:solidFill>
            </a:endParaRPr>
          </a:p>
          <a:p>
            <a:pPr marL="457200" indent="-457200">
              <a:lnSpc>
                <a:spcPct val="110000"/>
              </a:lnSpc>
              <a:spcAft>
                <a:spcPts val="600"/>
              </a:spcAft>
              <a:buFont typeface="Arial" panose="02020603050405020304" pitchFamily="18" charset="0"/>
              <a:buChar char="•"/>
              <a:defRPr/>
            </a:pPr>
            <a:r>
              <a:rPr lang="en-GB">
                <a:solidFill>
                  <a:schemeClr val="bg1">
                    <a:lumMod val="85000"/>
                  </a:schemeClr>
                </a:solidFill>
                <a:latin typeface="Aptos Display"/>
                <a:ea typeface="Calibri"/>
                <a:cs typeface="Calibri"/>
              </a:rPr>
              <a:t>Future Skills</a:t>
            </a:r>
          </a:p>
          <a:p>
            <a:pPr marL="457200" indent="-457200">
              <a:lnSpc>
                <a:spcPct val="110000"/>
              </a:lnSpc>
              <a:spcAft>
                <a:spcPts val="600"/>
              </a:spcAft>
              <a:buFont typeface="Arial" charset="0"/>
              <a:buChar char="•"/>
              <a:defRPr/>
            </a:pPr>
            <a:r>
              <a:rPr lang="en-GB">
                <a:solidFill>
                  <a:schemeClr val="bg1">
                    <a:lumMod val="85000"/>
                  </a:schemeClr>
                </a:solidFill>
                <a:latin typeface="Aptos Display"/>
                <a:ea typeface="Calibri"/>
                <a:cs typeface="Calibri"/>
              </a:rPr>
              <a:t>Independent Life Skills</a:t>
            </a:r>
          </a:p>
          <a:p>
            <a:pPr marL="457200" indent="-457200">
              <a:lnSpc>
                <a:spcPct val="110000"/>
              </a:lnSpc>
              <a:spcAft>
                <a:spcPts val="600"/>
              </a:spcAft>
              <a:buFont typeface="Arial" charset="0"/>
              <a:buChar char="•"/>
              <a:defRPr/>
            </a:pPr>
            <a:r>
              <a:rPr lang="en-GB">
                <a:solidFill>
                  <a:schemeClr val="bg1">
                    <a:lumMod val="85000"/>
                  </a:schemeClr>
                </a:solidFill>
                <a:latin typeface="Aptos Display"/>
                <a:ea typeface="Calibri"/>
                <a:cs typeface="Calibri"/>
              </a:rPr>
              <a:t>Wellbeing </a:t>
            </a:r>
          </a:p>
          <a:p>
            <a:pPr marL="457200" indent="-457200">
              <a:lnSpc>
                <a:spcPct val="110000"/>
              </a:lnSpc>
              <a:spcAft>
                <a:spcPts val="600"/>
              </a:spcAft>
              <a:buFont typeface="Arial" charset="0"/>
              <a:buChar char="•"/>
              <a:defRPr/>
            </a:pPr>
            <a:r>
              <a:rPr lang="en-GB">
                <a:solidFill>
                  <a:schemeClr val="bg1">
                    <a:lumMod val="85000"/>
                  </a:schemeClr>
                </a:solidFill>
                <a:latin typeface="Aptos Display"/>
                <a:ea typeface="Calibri"/>
                <a:cs typeface="Calibri"/>
              </a:rPr>
              <a:t>Communication &amp; Interaction</a:t>
            </a:r>
          </a:p>
          <a:p>
            <a:pPr marL="0" indent="0">
              <a:lnSpc>
                <a:spcPct val="110000"/>
              </a:lnSpc>
              <a:spcAft>
                <a:spcPts val="600"/>
              </a:spcAft>
              <a:buFont typeface="Times New Roman" charset="0"/>
              <a:defRPr/>
            </a:pPr>
            <a:endParaRPr lang="en-GB" sz="2000" dirty="0">
              <a:solidFill>
                <a:schemeClr val="bg1">
                  <a:lumMod val="85000"/>
                </a:schemeClr>
              </a:solidFill>
              <a:latin typeface="Aptos Display"/>
              <a:ea typeface="Calibri"/>
              <a:cs typeface="Calibri"/>
            </a:endParaRPr>
          </a:p>
          <a:p>
            <a:pPr marL="0" indent="0">
              <a:lnSpc>
                <a:spcPct val="110000"/>
              </a:lnSpc>
              <a:spcAft>
                <a:spcPts val="600"/>
              </a:spcAft>
              <a:buFont typeface="Times New Roman" charset="0"/>
              <a:defRPr/>
            </a:pPr>
            <a:r>
              <a:rPr lang="en-GB" sz="2000" dirty="0">
                <a:solidFill>
                  <a:schemeClr val="bg1">
                    <a:lumMod val="85000"/>
                  </a:schemeClr>
                </a:solidFill>
                <a:latin typeface="Aptos Display"/>
                <a:ea typeface="Calibri"/>
                <a:cs typeface="Calibri"/>
              </a:rPr>
              <a:t>*from the NEN framework &amp; </a:t>
            </a:r>
            <a:r>
              <a:rPr lang="en-GB" sz="2000" dirty="0" err="1">
                <a:solidFill>
                  <a:schemeClr val="bg1">
                    <a:lumMod val="85000"/>
                  </a:schemeClr>
                </a:solidFill>
                <a:latin typeface="Aptos Display"/>
                <a:ea typeface="Calibri"/>
                <a:cs typeface="Calibri"/>
              </a:rPr>
              <a:t>PfA</a:t>
            </a:r>
            <a:r>
              <a:rPr lang="en-GB" sz="2000" dirty="0">
                <a:solidFill>
                  <a:schemeClr val="bg1">
                    <a:lumMod val="85000"/>
                  </a:schemeClr>
                </a:solidFill>
                <a:latin typeface="Aptos Display"/>
                <a:ea typeface="Calibri"/>
                <a:cs typeface="Calibri"/>
              </a:rPr>
              <a:t> Guidance</a:t>
            </a:r>
            <a:endParaRPr lang="en-GB">
              <a:solidFill>
                <a:schemeClr val="bg1">
                  <a:lumMod val="85000"/>
                </a:schemeClr>
              </a:solidFill>
              <a:latin typeface="Aptos Display"/>
            </a:endParaRPr>
          </a:p>
        </p:txBody>
      </p:sp>
      <p:pic>
        <p:nvPicPr>
          <p:cNvPr id="8" name="Picture 7" descr="A logo for a lightroom education&#10;&#10;AI-generated content may be incorrect.">
            <a:extLst>
              <a:ext uri="{FF2B5EF4-FFF2-40B4-BE49-F238E27FC236}">
                <a16:creationId xmlns:a16="http://schemas.microsoft.com/office/drawing/2014/main" id="{8708368D-5580-42BA-B031-05215A0FD1CF}"/>
              </a:ext>
            </a:extLst>
          </p:cNvPr>
          <p:cNvPicPr>
            <a:picLocks noChangeAspect="1"/>
          </p:cNvPicPr>
          <p:nvPr/>
        </p:nvPicPr>
        <p:blipFill>
          <a:blip r:embed="rId2"/>
          <a:srcRect r="-103" b="247"/>
          <a:stretch>
            <a:fillRect/>
          </a:stretch>
        </p:blipFill>
        <p:spPr>
          <a:xfrm>
            <a:off x="9224034" y="5603952"/>
            <a:ext cx="2832194" cy="1132759"/>
          </a:xfrm>
          <a:prstGeom prst="rect">
            <a:avLst/>
          </a:prstGeom>
        </p:spPr>
      </p:pic>
      <p:pic>
        <p:nvPicPr>
          <p:cNvPr id="10" name="Picture 9" descr="A logo for a school&#10;&#10;AI-generated content may be incorrect.">
            <a:extLst>
              <a:ext uri="{FF2B5EF4-FFF2-40B4-BE49-F238E27FC236}">
                <a16:creationId xmlns:a16="http://schemas.microsoft.com/office/drawing/2014/main" id="{D016F567-9505-CAE8-00B3-8D1CD32F6F4F}"/>
              </a:ext>
            </a:extLst>
          </p:cNvPr>
          <p:cNvPicPr>
            <a:picLocks noChangeAspect="1"/>
          </p:cNvPicPr>
          <p:nvPr/>
        </p:nvPicPr>
        <p:blipFill>
          <a:blip r:embed="rId3"/>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4222815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D8906-1A35-A635-84EF-23FB2397A5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90C07B-B4FD-84E6-4DEC-1DE4EFFD99CE}"/>
              </a:ext>
            </a:extLst>
          </p:cNvPr>
          <p:cNvSpPr>
            <a:spLocks noGrp="1"/>
          </p:cNvSpPr>
          <p:nvPr>
            <p:ph type="title"/>
          </p:nvPr>
        </p:nvSpPr>
        <p:spPr>
          <a:xfrm>
            <a:off x="281745" y="207254"/>
            <a:ext cx="10224085" cy="1325563"/>
          </a:xfrm>
        </p:spPr>
        <p:txBody>
          <a:bodyPr/>
          <a:lstStyle/>
          <a:p>
            <a:r>
              <a:rPr lang="en-GB">
                <a:solidFill>
                  <a:srgbClr val="00B0F0"/>
                </a:solidFill>
                <a:latin typeface="Aptos Display"/>
                <a:ea typeface="Calibri"/>
                <a:cs typeface="Calibri"/>
              </a:rPr>
              <a:t>Skills and Experiences Curriculum</a:t>
            </a:r>
            <a:r>
              <a:rPr lang="en-GB" dirty="0">
                <a:latin typeface="Calibri"/>
                <a:ea typeface="Calibri"/>
                <a:cs typeface="Calibri"/>
              </a:rPr>
              <a:t> </a:t>
            </a:r>
            <a:endParaRPr lang="en-US" dirty="0"/>
          </a:p>
        </p:txBody>
      </p:sp>
      <p:sp>
        <p:nvSpPr>
          <p:cNvPr id="3" name="Content Placeholder 4">
            <a:extLst>
              <a:ext uri="{FF2B5EF4-FFF2-40B4-BE49-F238E27FC236}">
                <a16:creationId xmlns:a16="http://schemas.microsoft.com/office/drawing/2014/main" id="{AE199A53-A96A-5CC9-C60F-B62FD25EE7C8}"/>
              </a:ext>
            </a:extLst>
          </p:cNvPr>
          <p:cNvSpPr txBox="1">
            <a:spLocks/>
          </p:cNvSpPr>
          <p:nvPr/>
        </p:nvSpPr>
        <p:spPr bwMode="auto">
          <a:xfrm>
            <a:off x="774246" y="850072"/>
            <a:ext cx="4546346" cy="2602139"/>
          </a:xfrm>
          <a:prstGeom prst="rect">
            <a:avLst/>
          </a:prstGeom>
          <a:noFill/>
          <a:ln w="38100">
            <a:no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0" tIns="28224" rIns="0" bIns="0" numCol="1" anchor="t" anchorCtr="0" compatLnSpc="1">
            <a:prstTxWarp prst="textNoShape">
              <a:avLst/>
            </a:prstTxWarp>
            <a:noAutofit/>
          </a:bodyPr>
          <a:lstStyle>
            <a:defPPr>
              <a:defRPr lang="en-GB"/>
            </a:defPPr>
            <a:lvl1pPr marL="342900" indent="-342900" algn="l" defTabSz="449263"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000000"/>
                </a:solidFill>
                <a:latin typeface="+mn-lt"/>
                <a:ea typeface="ＭＳ Ｐゴシック" charset="0"/>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ct val="0"/>
              </a:spcAft>
              <a:buFont typeface="Arial" panose="02020603050405020304" pitchFamily="18" charset="0"/>
              <a:buChar char="•"/>
              <a:defRPr/>
            </a:pPr>
            <a:r>
              <a:rPr lang="en-US" sz="2200">
                <a:solidFill>
                  <a:schemeClr val="bg1">
                    <a:lumMod val="85000"/>
                  </a:schemeClr>
                </a:solidFill>
                <a:latin typeface="Aptos Display"/>
                <a:ea typeface="Calibri"/>
                <a:cs typeface="Calibri"/>
              </a:rPr>
              <a:t>Community skills </a:t>
            </a:r>
            <a:endParaRPr lang="en-US">
              <a:solidFill>
                <a:schemeClr val="bg1">
                  <a:lumMod val="85000"/>
                </a:schemeClr>
              </a:solidFill>
              <a:latin typeface="Aptos Display"/>
              <a:ea typeface="Calibri"/>
              <a:cs typeface="Calibri"/>
            </a:endParaRPr>
          </a:p>
          <a:p>
            <a:pPr>
              <a:lnSpc>
                <a:spcPct val="100000"/>
              </a:lnSpc>
              <a:spcAft>
                <a:spcPct val="0"/>
              </a:spcAft>
              <a:buFont typeface="Arial" panose="02020603050405020304" pitchFamily="18" charset="0"/>
              <a:buChar char="•"/>
              <a:defRPr/>
            </a:pPr>
            <a:r>
              <a:rPr lang="en-US" sz="2200">
                <a:solidFill>
                  <a:schemeClr val="bg1">
                    <a:lumMod val="85000"/>
                  </a:schemeClr>
                </a:solidFill>
                <a:latin typeface="Aptos Display"/>
                <a:ea typeface="Calibri"/>
                <a:cs typeface="Calibri"/>
              </a:rPr>
              <a:t>Independent living skills </a:t>
            </a:r>
          </a:p>
          <a:p>
            <a:pPr>
              <a:lnSpc>
                <a:spcPct val="100000"/>
              </a:lnSpc>
              <a:spcAft>
                <a:spcPct val="0"/>
              </a:spcAft>
              <a:buFont typeface="Arial" panose="02020603050405020304" pitchFamily="18" charset="0"/>
              <a:buChar char="•"/>
              <a:defRPr/>
            </a:pPr>
            <a:r>
              <a:rPr lang="en-US" sz="2200">
                <a:solidFill>
                  <a:schemeClr val="bg1">
                    <a:lumMod val="85000"/>
                  </a:schemeClr>
                </a:solidFill>
                <a:latin typeface="Aptos Display"/>
                <a:ea typeface="Calibri"/>
                <a:cs typeface="Calibri"/>
              </a:rPr>
              <a:t>Future skills &amp; employability </a:t>
            </a:r>
          </a:p>
          <a:p>
            <a:pPr>
              <a:lnSpc>
                <a:spcPct val="100000"/>
              </a:lnSpc>
              <a:spcAft>
                <a:spcPct val="0"/>
              </a:spcAft>
              <a:buFont typeface="Arial" panose="02020603050405020304" pitchFamily="18" charset="0"/>
              <a:buChar char="•"/>
              <a:defRPr/>
            </a:pPr>
            <a:r>
              <a:rPr lang="en-US" sz="2200">
                <a:solidFill>
                  <a:schemeClr val="bg1">
                    <a:lumMod val="85000"/>
                  </a:schemeClr>
                </a:solidFill>
                <a:latin typeface="Aptos Display"/>
                <a:ea typeface="Calibri"/>
                <a:cs typeface="Calibri"/>
              </a:rPr>
              <a:t>Work related learning </a:t>
            </a:r>
          </a:p>
          <a:p>
            <a:pPr>
              <a:lnSpc>
                <a:spcPct val="100000"/>
              </a:lnSpc>
              <a:spcAft>
                <a:spcPct val="0"/>
              </a:spcAft>
              <a:buFont typeface="Arial" panose="02020603050405020304" pitchFamily="18" charset="0"/>
              <a:buChar char="•"/>
              <a:defRPr/>
            </a:pPr>
            <a:r>
              <a:rPr lang="en-US" sz="2200">
                <a:solidFill>
                  <a:schemeClr val="bg1">
                    <a:lumMod val="85000"/>
                  </a:schemeClr>
                </a:solidFill>
                <a:latin typeface="Aptos Display"/>
                <a:ea typeface="Calibri"/>
                <a:cs typeface="Calibri"/>
              </a:rPr>
              <a:t>Work experience </a:t>
            </a:r>
          </a:p>
          <a:p>
            <a:pPr>
              <a:lnSpc>
                <a:spcPct val="100000"/>
              </a:lnSpc>
              <a:spcAft>
                <a:spcPct val="0"/>
              </a:spcAft>
              <a:buFont typeface="Arial" panose="02020603050405020304" pitchFamily="18" charset="0"/>
              <a:buChar char="•"/>
              <a:defRPr/>
            </a:pPr>
            <a:r>
              <a:rPr lang="en-US" sz="2200">
                <a:solidFill>
                  <a:schemeClr val="bg1">
                    <a:lumMod val="85000"/>
                  </a:schemeClr>
                </a:solidFill>
                <a:latin typeface="Aptos Display"/>
                <a:ea typeface="Calibri"/>
                <a:cs typeface="Calibri"/>
              </a:rPr>
              <a:t>Enrichment &amp; enterprise activities </a:t>
            </a:r>
          </a:p>
          <a:p>
            <a:pPr>
              <a:lnSpc>
                <a:spcPct val="100000"/>
              </a:lnSpc>
              <a:spcAft>
                <a:spcPct val="0"/>
              </a:spcAft>
              <a:buFont typeface="Arial" panose="02020603050405020304" pitchFamily="18" charset="0"/>
              <a:buChar char="•"/>
              <a:defRPr/>
            </a:pPr>
            <a:r>
              <a:rPr lang="en-US" sz="2200">
                <a:solidFill>
                  <a:schemeClr val="bg1">
                    <a:lumMod val="85000"/>
                  </a:schemeClr>
                </a:solidFill>
                <a:latin typeface="Aptos Display"/>
                <a:ea typeface="Calibri"/>
                <a:cs typeface="Calibri"/>
              </a:rPr>
              <a:t>Curriculum &amp; cultural visits</a:t>
            </a:r>
          </a:p>
          <a:p>
            <a:pPr marL="236220" indent="-236220">
              <a:lnSpc>
                <a:spcPct val="100000"/>
              </a:lnSpc>
              <a:spcAft>
                <a:spcPct val="0"/>
              </a:spcAft>
              <a:buFont typeface="Arial"/>
              <a:buChar char="•"/>
              <a:defRPr/>
            </a:pPr>
            <a:endParaRPr lang="en-US" sz="2200">
              <a:solidFill>
                <a:schemeClr val="tx1"/>
              </a:solidFill>
              <a:latin typeface="Arial"/>
              <a:cs typeface="Arial"/>
            </a:endParaRPr>
          </a:p>
          <a:p>
            <a:pPr marL="0" indent="0">
              <a:lnSpc>
                <a:spcPct val="100000"/>
              </a:lnSpc>
              <a:spcAft>
                <a:spcPct val="0"/>
              </a:spcAft>
              <a:defRPr/>
            </a:pPr>
            <a:endParaRPr lang="en-GB" sz="2800">
              <a:solidFill>
                <a:schemeClr val="tx1"/>
              </a:solidFill>
              <a:latin typeface="Arial"/>
              <a:cs typeface="Tahoma" charset="0"/>
            </a:endParaRPr>
          </a:p>
        </p:txBody>
      </p:sp>
      <p:sp>
        <p:nvSpPr>
          <p:cNvPr id="19" name="Content Placeholder 4">
            <a:extLst>
              <a:ext uri="{FF2B5EF4-FFF2-40B4-BE49-F238E27FC236}">
                <a16:creationId xmlns:a16="http://schemas.microsoft.com/office/drawing/2014/main" id="{7CA16F19-4292-203B-7665-880AE8207EF0}"/>
              </a:ext>
            </a:extLst>
          </p:cNvPr>
          <p:cNvSpPr txBox="1">
            <a:spLocks/>
          </p:cNvSpPr>
          <p:nvPr/>
        </p:nvSpPr>
        <p:spPr bwMode="auto">
          <a:xfrm>
            <a:off x="774245" y="3196687"/>
            <a:ext cx="5906222" cy="2602139"/>
          </a:xfrm>
          <a:prstGeom prst="rect">
            <a:avLst/>
          </a:prstGeom>
          <a:noFill/>
          <a:ln w="38100">
            <a:no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0" tIns="28224" rIns="0" bIns="0" numCol="1" anchor="t" anchorCtr="0" compatLnSpc="1">
            <a:prstTxWarp prst="textNoShape">
              <a:avLst/>
            </a:prstTxWarp>
            <a:noAutofit/>
          </a:bodyPr>
          <a:lstStyle>
            <a:defPPr>
              <a:defRPr lang="en-GB"/>
            </a:defPPr>
            <a:lvl1pPr marL="342900" indent="-342900" algn="l" defTabSz="449263" rtl="0" eaLnBrk="0" fontAlgn="base" hangingPunct="0">
              <a:lnSpc>
                <a:spcPct val="93000"/>
              </a:lnSpc>
              <a:spcBef>
                <a:spcPct val="0"/>
              </a:spcBef>
              <a:spcAft>
                <a:spcPts val="1425"/>
              </a:spcAft>
              <a:buClr>
                <a:srgbClr val="000000"/>
              </a:buClr>
              <a:buSzPct val="100000"/>
              <a:buFont typeface="Times New Roman" panose="02020603050405020304" pitchFamily="18" charset="0"/>
              <a:defRPr sz="3200" kern="1200">
                <a:solidFill>
                  <a:srgbClr val="000000"/>
                </a:solidFill>
                <a:latin typeface="+mn-lt"/>
                <a:ea typeface="ＭＳ Ｐゴシック" charset="0"/>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ct val="0"/>
              </a:spcAft>
              <a:defRPr/>
            </a:pPr>
            <a:r>
              <a:rPr lang="en-US" sz="2200" b="1">
                <a:solidFill>
                  <a:schemeClr val="bg1">
                    <a:lumMod val="85000"/>
                  </a:schemeClr>
                </a:solidFill>
                <a:latin typeface="Aptos Display"/>
                <a:ea typeface="Calibri"/>
                <a:cs typeface="Calibri"/>
              </a:rPr>
              <a:t>Along with:</a:t>
            </a:r>
            <a:endParaRPr lang="en-US" sz="2200" dirty="0">
              <a:solidFill>
                <a:schemeClr val="bg1">
                  <a:lumMod val="85000"/>
                </a:schemeClr>
              </a:solidFill>
              <a:latin typeface="Aptos Display"/>
              <a:ea typeface="Calibri"/>
              <a:cs typeface="Calibri"/>
            </a:endParaRPr>
          </a:p>
          <a:p>
            <a:pPr>
              <a:lnSpc>
                <a:spcPct val="100000"/>
              </a:lnSpc>
              <a:spcAft>
                <a:spcPct val="0"/>
              </a:spcAft>
              <a:buFont typeface="Arial" panose="02020603050405020304" pitchFamily="18" charset="0"/>
              <a:buChar char="•"/>
              <a:defRPr/>
            </a:pPr>
            <a:r>
              <a:rPr lang="en-US" sz="2200" dirty="0">
                <a:solidFill>
                  <a:schemeClr val="bg1">
                    <a:lumMod val="85000"/>
                  </a:schemeClr>
                </a:solidFill>
                <a:latin typeface="Aptos Display"/>
                <a:ea typeface="Calibri"/>
                <a:cs typeface="Calibri"/>
              </a:rPr>
              <a:t>Comprehensive careers </a:t>
            </a:r>
            <a:r>
              <a:rPr lang="en-US" sz="2200" dirty="0" err="1">
                <a:solidFill>
                  <a:schemeClr val="bg1">
                    <a:lumMod val="85000"/>
                  </a:schemeClr>
                </a:solidFill>
                <a:latin typeface="Aptos Display"/>
                <a:ea typeface="Calibri"/>
                <a:cs typeface="Calibri"/>
              </a:rPr>
              <a:t>programme</a:t>
            </a:r>
            <a:r>
              <a:rPr lang="en-US" sz="2200" dirty="0">
                <a:solidFill>
                  <a:schemeClr val="bg1">
                    <a:lumMod val="85000"/>
                  </a:schemeClr>
                </a:solidFill>
                <a:latin typeface="Aptos Display"/>
                <a:ea typeface="Calibri"/>
                <a:cs typeface="Calibri"/>
              </a:rPr>
              <a:t> </a:t>
            </a:r>
          </a:p>
          <a:p>
            <a:pPr>
              <a:lnSpc>
                <a:spcPct val="100000"/>
              </a:lnSpc>
              <a:spcAft>
                <a:spcPct val="0"/>
              </a:spcAft>
              <a:buFont typeface="Arial" panose="02020603050405020304" pitchFamily="18" charset="0"/>
              <a:buChar char="•"/>
              <a:defRPr/>
            </a:pPr>
            <a:r>
              <a:rPr lang="en-US" sz="2200">
                <a:solidFill>
                  <a:schemeClr val="bg1">
                    <a:lumMod val="85000"/>
                  </a:schemeClr>
                </a:solidFill>
                <a:latin typeface="Aptos Display"/>
                <a:ea typeface="Calibri"/>
                <a:cs typeface="Calibri"/>
              </a:rPr>
              <a:t>Strong College and University partnerships</a:t>
            </a:r>
            <a:endParaRPr lang="en-US" sz="2200" dirty="0">
              <a:solidFill>
                <a:schemeClr val="bg1">
                  <a:lumMod val="85000"/>
                </a:schemeClr>
              </a:solidFill>
              <a:latin typeface="Aptos Display"/>
              <a:ea typeface="Calibri"/>
              <a:cs typeface="Calibri"/>
            </a:endParaRPr>
          </a:p>
          <a:p>
            <a:pPr>
              <a:lnSpc>
                <a:spcPct val="100000"/>
              </a:lnSpc>
              <a:spcAft>
                <a:spcPct val="0"/>
              </a:spcAft>
              <a:buFont typeface="Arial" panose="02020603050405020304" pitchFamily="18" charset="0"/>
              <a:buChar char="•"/>
              <a:defRPr/>
            </a:pPr>
            <a:r>
              <a:rPr lang="en-US" sz="2200">
                <a:solidFill>
                  <a:schemeClr val="bg1">
                    <a:lumMod val="85000"/>
                  </a:schemeClr>
                </a:solidFill>
                <a:latin typeface="Aptos Display"/>
                <a:ea typeface="Calibri"/>
                <a:cs typeface="Calibri"/>
              </a:rPr>
              <a:t>Effective employer engagement</a:t>
            </a:r>
            <a:endParaRPr lang="en-US" sz="2200" dirty="0">
              <a:solidFill>
                <a:schemeClr val="bg1">
                  <a:lumMod val="85000"/>
                </a:schemeClr>
              </a:solidFill>
              <a:latin typeface="Aptos Display"/>
              <a:ea typeface="Calibri"/>
              <a:cs typeface="Calibri"/>
            </a:endParaRPr>
          </a:p>
          <a:p>
            <a:pPr>
              <a:lnSpc>
                <a:spcPct val="100000"/>
              </a:lnSpc>
              <a:spcAft>
                <a:spcPct val="0"/>
              </a:spcAft>
              <a:buFont typeface="Arial" panose="02020603050405020304" pitchFamily="18" charset="0"/>
              <a:buChar char="•"/>
              <a:defRPr/>
            </a:pPr>
            <a:r>
              <a:rPr lang="en-US" sz="2200">
                <a:solidFill>
                  <a:schemeClr val="bg1">
                    <a:lumMod val="85000"/>
                  </a:schemeClr>
                </a:solidFill>
                <a:latin typeface="Aptos Display"/>
                <a:ea typeface="Calibri"/>
                <a:cs typeface="Calibri"/>
              </a:rPr>
              <a:t>Transition support into secure next step pathways</a:t>
            </a:r>
            <a:endParaRPr lang="en-US" sz="2200" dirty="0">
              <a:solidFill>
                <a:schemeClr val="bg1">
                  <a:lumMod val="85000"/>
                </a:schemeClr>
              </a:solidFill>
              <a:latin typeface="Aptos Display"/>
              <a:ea typeface="Calibri"/>
              <a:cs typeface="Calibri"/>
            </a:endParaRPr>
          </a:p>
          <a:p>
            <a:pPr>
              <a:lnSpc>
                <a:spcPct val="100000"/>
              </a:lnSpc>
              <a:spcAft>
                <a:spcPct val="0"/>
              </a:spcAft>
              <a:buFont typeface="Arial" panose="02020603050405020304" pitchFamily="18" charset="0"/>
              <a:buChar char="•"/>
              <a:defRPr/>
            </a:pPr>
            <a:r>
              <a:rPr lang="en-US" sz="2200">
                <a:solidFill>
                  <a:schemeClr val="bg1">
                    <a:lumMod val="85000"/>
                  </a:schemeClr>
                </a:solidFill>
                <a:latin typeface="Aptos Display"/>
                <a:ea typeface="Calibri"/>
                <a:cs typeface="Calibri"/>
              </a:rPr>
              <a:t>Preparation for Adulthood</a:t>
            </a:r>
            <a:endParaRPr lang="en-US" sz="2200" dirty="0">
              <a:solidFill>
                <a:schemeClr val="bg1">
                  <a:lumMod val="85000"/>
                </a:schemeClr>
              </a:solidFill>
              <a:latin typeface="Aptos Display"/>
              <a:ea typeface="Calibri"/>
              <a:cs typeface="Calibri"/>
            </a:endParaRPr>
          </a:p>
          <a:p>
            <a:pPr marL="0" indent="0">
              <a:lnSpc>
                <a:spcPct val="100000"/>
              </a:lnSpc>
              <a:spcAft>
                <a:spcPct val="0"/>
              </a:spcAft>
              <a:defRPr/>
            </a:pPr>
            <a:endParaRPr lang="en-US" sz="2200">
              <a:solidFill>
                <a:schemeClr val="tx1"/>
              </a:solidFill>
              <a:latin typeface="Arial"/>
              <a:cs typeface="Arial"/>
            </a:endParaRPr>
          </a:p>
          <a:p>
            <a:pPr marL="236220" indent="-236220">
              <a:lnSpc>
                <a:spcPct val="100000"/>
              </a:lnSpc>
              <a:spcAft>
                <a:spcPct val="0"/>
              </a:spcAft>
              <a:buFont typeface="Arial"/>
              <a:buChar char="•"/>
              <a:defRPr/>
            </a:pPr>
            <a:endParaRPr lang="en-US" sz="2200">
              <a:solidFill>
                <a:schemeClr val="tx1"/>
              </a:solidFill>
              <a:latin typeface="Arial"/>
              <a:cs typeface="Arial"/>
            </a:endParaRPr>
          </a:p>
          <a:p>
            <a:pPr marL="0" indent="0">
              <a:lnSpc>
                <a:spcPct val="100000"/>
              </a:lnSpc>
              <a:spcAft>
                <a:spcPct val="0"/>
              </a:spcAft>
              <a:defRPr/>
            </a:pPr>
            <a:endParaRPr lang="en-GB" sz="2800">
              <a:solidFill>
                <a:schemeClr val="tx1"/>
              </a:solidFill>
              <a:latin typeface="Arial"/>
              <a:cs typeface="Tahoma" charset="0"/>
            </a:endParaRPr>
          </a:p>
        </p:txBody>
      </p:sp>
      <p:pic>
        <p:nvPicPr>
          <p:cNvPr id="20" name="Picture 19" descr="A person wearing headphones and standing in front of a bookshelf&#10;&#10;Description automatically generated">
            <a:extLst>
              <a:ext uri="{FF2B5EF4-FFF2-40B4-BE49-F238E27FC236}">
                <a16:creationId xmlns:a16="http://schemas.microsoft.com/office/drawing/2014/main" id="{CAF6B5CB-2F30-117A-1BEC-DF9415A57A6E}"/>
              </a:ext>
            </a:extLst>
          </p:cNvPr>
          <p:cNvPicPr>
            <a:picLocks noChangeAspect="1"/>
          </p:cNvPicPr>
          <p:nvPr/>
        </p:nvPicPr>
        <p:blipFill>
          <a:blip r:embed="rId2"/>
          <a:srcRect b="467"/>
          <a:stretch>
            <a:fillRect/>
          </a:stretch>
        </p:blipFill>
        <p:spPr>
          <a:xfrm>
            <a:off x="7347438" y="339237"/>
            <a:ext cx="2033953" cy="2405292"/>
          </a:xfrm>
          <a:prstGeom prst="rect">
            <a:avLst/>
          </a:prstGeom>
        </p:spPr>
      </p:pic>
      <p:pic>
        <p:nvPicPr>
          <p:cNvPr id="21" name="Picture 20" descr="A person wearing headphones standing in a restaurant&#10;&#10;Description automatically generated">
            <a:extLst>
              <a:ext uri="{FF2B5EF4-FFF2-40B4-BE49-F238E27FC236}">
                <a16:creationId xmlns:a16="http://schemas.microsoft.com/office/drawing/2014/main" id="{9D7B19FF-2EBA-30B2-2298-F58F2293CF48}"/>
              </a:ext>
            </a:extLst>
          </p:cNvPr>
          <p:cNvPicPr>
            <a:picLocks noChangeAspect="1"/>
          </p:cNvPicPr>
          <p:nvPr/>
        </p:nvPicPr>
        <p:blipFill>
          <a:blip r:embed="rId3"/>
          <a:srcRect r="-578" b="-444"/>
          <a:stretch>
            <a:fillRect/>
          </a:stretch>
        </p:blipFill>
        <p:spPr>
          <a:xfrm>
            <a:off x="10092837" y="926855"/>
            <a:ext cx="1829664" cy="2401134"/>
          </a:xfrm>
          <a:prstGeom prst="rect">
            <a:avLst/>
          </a:prstGeom>
        </p:spPr>
      </p:pic>
      <p:pic>
        <p:nvPicPr>
          <p:cNvPr id="25" name="Picture 24" descr="A person and person sitting around a fire pit&#10;&#10;Description automatically generated">
            <a:extLst>
              <a:ext uri="{FF2B5EF4-FFF2-40B4-BE49-F238E27FC236}">
                <a16:creationId xmlns:a16="http://schemas.microsoft.com/office/drawing/2014/main" id="{A6023768-6D6E-9CD1-5466-B293607B73E0}"/>
              </a:ext>
            </a:extLst>
          </p:cNvPr>
          <p:cNvPicPr>
            <a:picLocks noChangeAspect="1"/>
          </p:cNvPicPr>
          <p:nvPr/>
        </p:nvPicPr>
        <p:blipFill>
          <a:blip r:embed="rId4"/>
          <a:srcRect r="386" b="-508"/>
          <a:stretch>
            <a:fillRect/>
          </a:stretch>
        </p:blipFill>
        <p:spPr>
          <a:xfrm>
            <a:off x="8924925" y="3072179"/>
            <a:ext cx="2865444" cy="2201870"/>
          </a:xfrm>
          <a:prstGeom prst="rect">
            <a:avLst/>
          </a:prstGeom>
        </p:spPr>
      </p:pic>
      <p:sp>
        <p:nvSpPr>
          <p:cNvPr id="27" name="Oval 26">
            <a:extLst>
              <a:ext uri="{FF2B5EF4-FFF2-40B4-BE49-F238E27FC236}">
                <a16:creationId xmlns:a16="http://schemas.microsoft.com/office/drawing/2014/main" id="{715FF3D9-3F01-3907-EDF5-B66FDD5E3814}"/>
              </a:ext>
            </a:extLst>
          </p:cNvPr>
          <p:cNvSpPr/>
          <p:nvPr/>
        </p:nvSpPr>
        <p:spPr>
          <a:xfrm>
            <a:off x="8782193" y="202569"/>
            <a:ext cx="1717750" cy="1386040"/>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75605" tIns="37802" rIns="75605" bIns="37802" rtlCol="0" anchor="ctr"/>
          <a:lstStyle>
            <a:defPPr>
              <a:defRPr lang="en-GB"/>
            </a:defPPr>
            <a:lvl1pPr algn="l" defTabSz="449263" rtl="0" eaLnBrk="0" fontAlgn="base" hangingPunct="0">
              <a:spcBef>
                <a:spcPct val="0"/>
              </a:spcBef>
              <a:spcAft>
                <a:spcPct val="0"/>
              </a:spcAft>
              <a:defRPr kern="1200">
                <a:solidFill>
                  <a:schemeClr val="lt1"/>
                </a:solidFill>
                <a:latin typeface="+mn-lt"/>
                <a:ea typeface="+mn-ea"/>
                <a:cs typeface="+mn-cs"/>
              </a:defRPr>
            </a:lvl1pPr>
            <a:lvl2pPr marL="742950" indent="-285750" algn="l" defTabSz="449263" rtl="0" eaLnBrk="0" fontAlgn="base" hangingPunct="0">
              <a:spcBef>
                <a:spcPct val="0"/>
              </a:spcBef>
              <a:spcAft>
                <a:spcPct val="0"/>
              </a:spcAft>
              <a:defRPr kern="1200">
                <a:solidFill>
                  <a:schemeClr val="lt1"/>
                </a:solidFill>
                <a:latin typeface="+mn-lt"/>
                <a:ea typeface="+mn-ea"/>
                <a:cs typeface="+mn-cs"/>
              </a:defRPr>
            </a:lvl2pPr>
            <a:lvl3pPr marL="1143000" indent="-228600" algn="l" defTabSz="449263" rtl="0" eaLnBrk="0" fontAlgn="base" hangingPunct="0">
              <a:spcBef>
                <a:spcPct val="0"/>
              </a:spcBef>
              <a:spcAft>
                <a:spcPct val="0"/>
              </a:spcAft>
              <a:defRPr kern="1200">
                <a:solidFill>
                  <a:schemeClr val="lt1"/>
                </a:solidFill>
                <a:latin typeface="+mn-lt"/>
                <a:ea typeface="+mn-ea"/>
                <a:cs typeface="+mn-cs"/>
              </a:defRPr>
            </a:lvl3pPr>
            <a:lvl4pPr marL="1600200" indent="-228600" algn="l" defTabSz="449263" rtl="0" eaLnBrk="0" fontAlgn="base" hangingPunct="0">
              <a:spcBef>
                <a:spcPct val="0"/>
              </a:spcBef>
              <a:spcAft>
                <a:spcPct val="0"/>
              </a:spcAft>
              <a:defRPr kern="1200">
                <a:solidFill>
                  <a:schemeClr val="lt1"/>
                </a:solidFill>
                <a:latin typeface="+mn-lt"/>
                <a:ea typeface="+mn-ea"/>
                <a:cs typeface="+mn-cs"/>
              </a:defRPr>
            </a:lvl4pPr>
            <a:lvl5pPr marL="2057400" indent="-228600" algn="l" defTabSz="449263"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400">
                <a:solidFill>
                  <a:schemeClr val="bg1"/>
                </a:solidFill>
                <a:latin typeface="Tahoma"/>
                <a:ea typeface="Tahoma"/>
                <a:cs typeface="Tahoma"/>
              </a:rPr>
              <a:t>Careers Education Information Advice</a:t>
            </a:r>
            <a:endParaRPr lang="en-US" sz="140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r>
              <a:rPr lang="en-US" sz="1400">
                <a:solidFill>
                  <a:schemeClr val="bg1"/>
                </a:solidFill>
                <a:latin typeface="Tahoma"/>
                <a:ea typeface="Tahoma"/>
                <a:cs typeface="Tahoma"/>
              </a:rPr>
              <a:t>&amp; Guidance</a:t>
            </a:r>
            <a:endParaRPr lang="en-US" sz="14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3" name="Oval 22">
            <a:extLst>
              <a:ext uri="{FF2B5EF4-FFF2-40B4-BE49-F238E27FC236}">
                <a16:creationId xmlns:a16="http://schemas.microsoft.com/office/drawing/2014/main" id="{B30E6840-DEF3-8886-8430-107CBAEBC706}"/>
              </a:ext>
            </a:extLst>
          </p:cNvPr>
          <p:cNvSpPr/>
          <p:nvPr/>
        </p:nvSpPr>
        <p:spPr>
          <a:xfrm>
            <a:off x="7451988" y="2321232"/>
            <a:ext cx="1838501" cy="1506020"/>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75605" tIns="37802" rIns="75605" bIns="37802" rtlCol="0" anchor="ctr"/>
          <a:lstStyle>
            <a:defPPr>
              <a:defRPr lang="en-GB"/>
            </a:defPPr>
            <a:lvl1pPr algn="l" defTabSz="449263" rtl="0" eaLnBrk="0" fontAlgn="base" hangingPunct="0">
              <a:spcBef>
                <a:spcPct val="0"/>
              </a:spcBef>
              <a:spcAft>
                <a:spcPct val="0"/>
              </a:spcAft>
              <a:defRPr kern="1200">
                <a:solidFill>
                  <a:schemeClr val="lt1"/>
                </a:solidFill>
                <a:latin typeface="+mn-lt"/>
                <a:ea typeface="+mn-ea"/>
                <a:cs typeface="+mn-cs"/>
              </a:defRPr>
            </a:lvl1pPr>
            <a:lvl2pPr marL="742950" indent="-285750" algn="l" defTabSz="449263" rtl="0" eaLnBrk="0" fontAlgn="base" hangingPunct="0">
              <a:spcBef>
                <a:spcPct val="0"/>
              </a:spcBef>
              <a:spcAft>
                <a:spcPct val="0"/>
              </a:spcAft>
              <a:defRPr kern="1200">
                <a:solidFill>
                  <a:schemeClr val="lt1"/>
                </a:solidFill>
                <a:latin typeface="+mn-lt"/>
                <a:ea typeface="+mn-ea"/>
                <a:cs typeface="+mn-cs"/>
              </a:defRPr>
            </a:lvl2pPr>
            <a:lvl3pPr marL="1143000" indent="-228600" algn="l" defTabSz="449263" rtl="0" eaLnBrk="0" fontAlgn="base" hangingPunct="0">
              <a:spcBef>
                <a:spcPct val="0"/>
              </a:spcBef>
              <a:spcAft>
                <a:spcPct val="0"/>
              </a:spcAft>
              <a:defRPr kern="1200">
                <a:solidFill>
                  <a:schemeClr val="lt1"/>
                </a:solidFill>
                <a:latin typeface="+mn-lt"/>
                <a:ea typeface="+mn-ea"/>
                <a:cs typeface="+mn-cs"/>
              </a:defRPr>
            </a:lvl3pPr>
            <a:lvl4pPr marL="1600200" indent="-228600" algn="l" defTabSz="449263" rtl="0" eaLnBrk="0" fontAlgn="base" hangingPunct="0">
              <a:spcBef>
                <a:spcPct val="0"/>
              </a:spcBef>
              <a:spcAft>
                <a:spcPct val="0"/>
              </a:spcAft>
              <a:defRPr kern="1200">
                <a:solidFill>
                  <a:schemeClr val="lt1"/>
                </a:solidFill>
                <a:latin typeface="+mn-lt"/>
                <a:ea typeface="+mn-ea"/>
                <a:cs typeface="+mn-cs"/>
              </a:defRPr>
            </a:lvl4pPr>
            <a:lvl5pPr marL="2057400" indent="-228600" algn="l" defTabSz="449263"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400" err="1">
                <a:solidFill>
                  <a:schemeClr val="bg1"/>
                </a:solidFill>
                <a:latin typeface="Tahoma"/>
                <a:ea typeface="Tahoma"/>
                <a:cs typeface="Tahoma"/>
              </a:rPr>
              <a:t>Individualised</a:t>
            </a:r>
            <a:r>
              <a:rPr lang="en-US" sz="1400">
                <a:solidFill>
                  <a:schemeClr val="bg1"/>
                </a:solidFill>
                <a:latin typeface="Tahoma"/>
                <a:ea typeface="Tahoma"/>
                <a:cs typeface="Tahoma"/>
              </a:rPr>
              <a:t> provision &amp; support</a:t>
            </a:r>
          </a:p>
        </p:txBody>
      </p:sp>
      <p:sp>
        <p:nvSpPr>
          <p:cNvPr id="28" name="Oval 27">
            <a:extLst>
              <a:ext uri="{FF2B5EF4-FFF2-40B4-BE49-F238E27FC236}">
                <a16:creationId xmlns:a16="http://schemas.microsoft.com/office/drawing/2014/main" id="{4E40B989-DA71-F6F7-DD17-D291CE464E4A}"/>
              </a:ext>
            </a:extLst>
          </p:cNvPr>
          <p:cNvSpPr/>
          <p:nvPr/>
        </p:nvSpPr>
        <p:spPr>
          <a:xfrm>
            <a:off x="7783970" y="4169511"/>
            <a:ext cx="1719274" cy="1396441"/>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75605" tIns="37802" rIns="75605" bIns="37802" rtlCol="0" anchor="ctr"/>
          <a:lstStyle>
            <a:defPPr>
              <a:defRPr lang="en-GB"/>
            </a:defPPr>
            <a:lvl1pPr algn="l" defTabSz="449263" rtl="0" eaLnBrk="0" fontAlgn="base" hangingPunct="0">
              <a:spcBef>
                <a:spcPct val="0"/>
              </a:spcBef>
              <a:spcAft>
                <a:spcPct val="0"/>
              </a:spcAft>
              <a:defRPr kern="1200">
                <a:solidFill>
                  <a:schemeClr val="lt1"/>
                </a:solidFill>
                <a:latin typeface="+mn-lt"/>
                <a:ea typeface="+mn-ea"/>
                <a:cs typeface="+mn-cs"/>
              </a:defRPr>
            </a:lvl1pPr>
            <a:lvl2pPr marL="742950" indent="-285750" algn="l" defTabSz="449263" rtl="0" eaLnBrk="0" fontAlgn="base" hangingPunct="0">
              <a:spcBef>
                <a:spcPct val="0"/>
              </a:spcBef>
              <a:spcAft>
                <a:spcPct val="0"/>
              </a:spcAft>
              <a:defRPr kern="1200">
                <a:solidFill>
                  <a:schemeClr val="lt1"/>
                </a:solidFill>
                <a:latin typeface="+mn-lt"/>
                <a:ea typeface="+mn-ea"/>
                <a:cs typeface="+mn-cs"/>
              </a:defRPr>
            </a:lvl2pPr>
            <a:lvl3pPr marL="1143000" indent="-228600" algn="l" defTabSz="449263" rtl="0" eaLnBrk="0" fontAlgn="base" hangingPunct="0">
              <a:spcBef>
                <a:spcPct val="0"/>
              </a:spcBef>
              <a:spcAft>
                <a:spcPct val="0"/>
              </a:spcAft>
              <a:defRPr kern="1200">
                <a:solidFill>
                  <a:schemeClr val="lt1"/>
                </a:solidFill>
                <a:latin typeface="+mn-lt"/>
                <a:ea typeface="+mn-ea"/>
                <a:cs typeface="+mn-cs"/>
              </a:defRPr>
            </a:lvl3pPr>
            <a:lvl4pPr marL="1600200" indent="-228600" algn="l" defTabSz="449263" rtl="0" eaLnBrk="0" fontAlgn="base" hangingPunct="0">
              <a:spcBef>
                <a:spcPct val="0"/>
              </a:spcBef>
              <a:spcAft>
                <a:spcPct val="0"/>
              </a:spcAft>
              <a:defRPr kern="1200">
                <a:solidFill>
                  <a:schemeClr val="lt1"/>
                </a:solidFill>
                <a:latin typeface="+mn-lt"/>
                <a:ea typeface="+mn-ea"/>
                <a:cs typeface="+mn-cs"/>
              </a:defRPr>
            </a:lvl4pPr>
            <a:lvl5pPr marL="2057400" indent="-228600" algn="l" defTabSz="449263"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400">
                <a:solidFill>
                  <a:schemeClr val="bg1"/>
                </a:solidFill>
                <a:latin typeface="Tahoma"/>
                <a:ea typeface="Tahoma"/>
                <a:cs typeface="Tahoma"/>
              </a:rPr>
              <a:t>Destination-led curriculum</a:t>
            </a:r>
          </a:p>
        </p:txBody>
      </p:sp>
      <p:pic>
        <p:nvPicPr>
          <p:cNvPr id="8" name="Picture 7" descr="A logo for a lightroom education&#10;&#10;AI-generated content may be incorrect.">
            <a:extLst>
              <a:ext uri="{FF2B5EF4-FFF2-40B4-BE49-F238E27FC236}">
                <a16:creationId xmlns:a16="http://schemas.microsoft.com/office/drawing/2014/main" id="{FDCAD1C6-9ECB-FD33-2DB7-AA3D5EC192E0}"/>
              </a:ext>
            </a:extLst>
          </p:cNvPr>
          <p:cNvPicPr>
            <a:picLocks noChangeAspect="1"/>
          </p:cNvPicPr>
          <p:nvPr/>
        </p:nvPicPr>
        <p:blipFill>
          <a:blip r:embed="rId5"/>
          <a:srcRect r="-103" b="247"/>
          <a:stretch>
            <a:fillRect/>
          </a:stretch>
        </p:blipFill>
        <p:spPr>
          <a:xfrm>
            <a:off x="9224034" y="5603952"/>
            <a:ext cx="2832194" cy="1132759"/>
          </a:xfrm>
          <a:prstGeom prst="rect">
            <a:avLst/>
          </a:prstGeom>
        </p:spPr>
      </p:pic>
      <p:pic>
        <p:nvPicPr>
          <p:cNvPr id="10" name="Picture 9" descr="A logo for a school&#10;&#10;AI-generated content may be incorrect.">
            <a:extLst>
              <a:ext uri="{FF2B5EF4-FFF2-40B4-BE49-F238E27FC236}">
                <a16:creationId xmlns:a16="http://schemas.microsoft.com/office/drawing/2014/main" id="{930BF9B8-441A-09AF-E77D-74C70BD7A153}"/>
              </a:ext>
            </a:extLst>
          </p:cNvPr>
          <p:cNvPicPr>
            <a:picLocks noChangeAspect="1"/>
          </p:cNvPicPr>
          <p:nvPr/>
        </p:nvPicPr>
        <p:blipFill>
          <a:blip r:embed="rId6"/>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3248188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8EB9D-AB5A-10DB-89F2-427FE98401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305D0-0972-F233-6D95-986A97EA7959}"/>
              </a:ext>
            </a:extLst>
          </p:cNvPr>
          <p:cNvSpPr>
            <a:spLocks noGrp="1"/>
          </p:cNvSpPr>
          <p:nvPr>
            <p:ph type="title"/>
          </p:nvPr>
        </p:nvSpPr>
        <p:spPr>
          <a:xfrm>
            <a:off x="606786" y="164403"/>
            <a:ext cx="7063721" cy="768908"/>
          </a:xfrm>
        </p:spPr>
        <p:txBody>
          <a:bodyPr vert="horz" lIns="91440" tIns="45720" rIns="91440" bIns="45720" rtlCol="0" anchor="ctr">
            <a:normAutofit/>
          </a:bodyPr>
          <a:lstStyle/>
          <a:p>
            <a:r>
              <a:rPr lang="en-US" sz="4000" kern="1200">
                <a:solidFill>
                  <a:srgbClr val="00B0F0"/>
                </a:solidFill>
                <a:latin typeface="Aptos Display"/>
              </a:rPr>
              <a:t>School</a:t>
            </a:r>
            <a:r>
              <a:rPr lang="en-US" sz="4000">
                <a:solidFill>
                  <a:srgbClr val="00B0F0"/>
                </a:solidFill>
                <a:latin typeface="Aptos Display"/>
              </a:rPr>
              <a:t> Uniform</a:t>
            </a:r>
            <a:endParaRPr lang="en-US" sz="4000" kern="1200">
              <a:solidFill>
                <a:srgbClr val="00B0F0"/>
              </a:solidFill>
              <a:latin typeface="Aptos Display"/>
            </a:endParaRPr>
          </a:p>
        </p:txBody>
      </p:sp>
      <p:pic>
        <p:nvPicPr>
          <p:cNvPr id="6" name="Picture 5" descr="A collage of black polo shirts&#10;&#10;AI-generated content may be incorrect.">
            <a:extLst>
              <a:ext uri="{FF2B5EF4-FFF2-40B4-BE49-F238E27FC236}">
                <a16:creationId xmlns:a16="http://schemas.microsoft.com/office/drawing/2014/main" id="{6AA3D9CB-C1F1-5C5A-A2E8-65816B2ED340}"/>
              </a:ext>
            </a:extLst>
          </p:cNvPr>
          <p:cNvPicPr>
            <a:picLocks noChangeAspect="1"/>
          </p:cNvPicPr>
          <p:nvPr/>
        </p:nvPicPr>
        <p:blipFill>
          <a:blip r:embed="rId2"/>
          <a:srcRect l="-883" t="261" r="65833" b="658"/>
          <a:stretch>
            <a:fillRect/>
          </a:stretch>
        </p:blipFill>
        <p:spPr>
          <a:xfrm>
            <a:off x="623617" y="947977"/>
            <a:ext cx="2466252" cy="3583880"/>
          </a:xfrm>
          <a:prstGeom prst="rect">
            <a:avLst/>
          </a:prstGeom>
        </p:spPr>
      </p:pic>
      <p:sp>
        <p:nvSpPr>
          <p:cNvPr id="7" name="Rectangle 6">
            <a:extLst>
              <a:ext uri="{FF2B5EF4-FFF2-40B4-BE49-F238E27FC236}">
                <a16:creationId xmlns:a16="http://schemas.microsoft.com/office/drawing/2014/main" id="{1FB8A59B-8AE5-B980-C89A-5DB517C5972A}"/>
              </a:ext>
            </a:extLst>
          </p:cNvPr>
          <p:cNvSpPr/>
          <p:nvPr/>
        </p:nvSpPr>
        <p:spPr>
          <a:xfrm>
            <a:off x="822076" y="3808160"/>
            <a:ext cx="2222417" cy="57033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9D775357-DEF5-777E-AF97-EB8AA29193A8}"/>
              </a:ext>
            </a:extLst>
          </p:cNvPr>
          <p:cNvSpPr txBox="1"/>
          <p:nvPr/>
        </p:nvSpPr>
        <p:spPr>
          <a:xfrm>
            <a:off x="6448627" y="1122735"/>
            <a:ext cx="5297653"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2000">
                <a:solidFill>
                  <a:schemeClr val="bg1">
                    <a:lumMod val="85000"/>
                  </a:schemeClr>
                </a:solidFill>
                <a:latin typeface="Aptos Display"/>
              </a:rPr>
              <a:t>School tie</a:t>
            </a:r>
            <a:endParaRPr lang="en-US" sz="2000">
              <a:solidFill>
                <a:schemeClr val="bg1">
                  <a:lumMod val="85000"/>
                </a:schemeClr>
              </a:solidFill>
              <a:latin typeface="Aptos Display"/>
            </a:endParaRPr>
          </a:p>
          <a:p>
            <a:pPr marL="285750" indent="-285750">
              <a:buFont typeface="Arial"/>
              <a:buChar char="•"/>
            </a:pPr>
            <a:r>
              <a:rPr lang="en-GB" sz="2000">
                <a:solidFill>
                  <a:schemeClr val="bg1">
                    <a:lumMod val="85000"/>
                  </a:schemeClr>
                </a:solidFill>
                <a:latin typeface="Aptos Display"/>
              </a:rPr>
              <a:t>Black sweatshirt with school logo or</a:t>
            </a:r>
            <a:endParaRPr lang="en-GB" sz="2000" dirty="0">
              <a:solidFill>
                <a:schemeClr val="bg1">
                  <a:lumMod val="85000"/>
                </a:schemeClr>
              </a:solidFill>
              <a:latin typeface="Aptos Display"/>
            </a:endParaRPr>
          </a:p>
          <a:p>
            <a:pPr marL="285750" indent="-285750">
              <a:buFont typeface="Arial"/>
              <a:buChar char="•"/>
            </a:pPr>
            <a:r>
              <a:rPr lang="en-GB" sz="2000" dirty="0">
                <a:solidFill>
                  <a:schemeClr val="bg1">
                    <a:lumMod val="85000"/>
                  </a:schemeClr>
                </a:solidFill>
                <a:latin typeface="Aptos Display"/>
              </a:rPr>
              <a:t>School </a:t>
            </a:r>
            <a:r>
              <a:rPr lang="en-GB" sz="2000">
                <a:solidFill>
                  <a:schemeClr val="bg1">
                    <a:lumMod val="85000"/>
                  </a:schemeClr>
                </a:solidFill>
                <a:latin typeface="Aptos Display"/>
              </a:rPr>
              <a:t>blazer</a:t>
            </a:r>
            <a:endParaRPr lang="en-GB" sz="2000" dirty="0">
              <a:solidFill>
                <a:schemeClr val="bg1">
                  <a:lumMod val="85000"/>
                </a:schemeClr>
              </a:solidFill>
              <a:latin typeface="Aptos Display"/>
            </a:endParaRPr>
          </a:p>
          <a:p>
            <a:pPr marL="285750" indent="-285750">
              <a:buFont typeface="Arial"/>
              <a:buChar char="•"/>
            </a:pPr>
            <a:r>
              <a:rPr lang="en-GB" sz="2000" dirty="0">
                <a:solidFill>
                  <a:schemeClr val="bg1">
                    <a:lumMod val="85000"/>
                  </a:schemeClr>
                </a:solidFill>
                <a:latin typeface="Aptos Display"/>
              </a:rPr>
              <a:t>White cotton shirt or </a:t>
            </a:r>
            <a:r>
              <a:rPr lang="en-GB" sz="2000">
                <a:solidFill>
                  <a:schemeClr val="bg1">
                    <a:lumMod val="85000"/>
                  </a:schemeClr>
                </a:solidFill>
                <a:latin typeface="Aptos Display"/>
              </a:rPr>
              <a:t>white polo shirt (unbranded)</a:t>
            </a:r>
            <a:endParaRPr lang="en-GB" sz="2000" dirty="0">
              <a:solidFill>
                <a:schemeClr val="bg1">
                  <a:lumMod val="85000"/>
                </a:schemeClr>
              </a:solidFill>
              <a:latin typeface="Aptos Display"/>
            </a:endParaRPr>
          </a:p>
          <a:p>
            <a:pPr marL="285750" indent="-285750">
              <a:buFont typeface="Arial"/>
              <a:buChar char="•"/>
            </a:pPr>
            <a:r>
              <a:rPr lang="en-GB" sz="2000">
                <a:solidFill>
                  <a:schemeClr val="bg1">
                    <a:lumMod val="85000"/>
                  </a:schemeClr>
                </a:solidFill>
                <a:latin typeface="Aptos Display"/>
              </a:rPr>
              <a:t>Black trousers/Black skirt/Black shorts (unbranded)</a:t>
            </a:r>
            <a:endParaRPr lang="en-GB" sz="2000" dirty="0">
              <a:solidFill>
                <a:schemeClr val="bg1">
                  <a:lumMod val="85000"/>
                </a:schemeClr>
              </a:solidFill>
              <a:latin typeface="Aptos Display"/>
            </a:endParaRPr>
          </a:p>
          <a:p>
            <a:pPr marL="285750" indent="-285750">
              <a:buFont typeface="Arial"/>
              <a:buChar char="•"/>
            </a:pPr>
            <a:r>
              <a:rPr lang="en-GB" sz="2000" dirty="0">
                <a:solidFill>
                  <a:schemeClr val="bg1">
                    <a:lumMod val="85000"/>
                  </a:schemeClr>
                </a:solidFill>
                <a:latin typeface="Aptos Display"/>
              </a:rPr>
              <a:t>Black school shoes or ankle length boots </a:t>
            </a:r>
            <a:r>
              <a:rPr lang="en-GB" sz="2000">
                <a:solidFill>
                  <a:schemeClr val="bg1">
                    <a:lumMod val="85000"/>
                  </a:schemeClr>
                </a:solidFill>
                <a:latin typeface="Aptos Display"/>
              </a:rPr>
              <a:t>(flat and plain)</a:t>
            </a:r>
            <a:endParaRPr lang="en-GB" sz="2000" dirty="0">
              <a:solidFill>
                <a:schemeClr val="bg1">
                  <a:lumMod val="85000"/>
                </a:schemeClr>
              </a:solidFill>
              <a:latin typeface="Aptos Display"/>
            </a:endParaRPr>
          </a:p>
          <a:p>
            <a:pPr marL="285750" indent="-285750">
              <a:buFont typeface="Arial"/>
              <a:buChar char="•"/>
            </a:pPr>
            <a:endParaRPr lang="en-GB" sz="2000" dirty="0">
              <a:solidFill>
                <a:schemeClr val="bg1">
                  <a:lumMod val="85000"/>
                </a:schemeClr>
              </a:solidFill>
              <a:latin typeface="Aptos Display"/>
            </a:endParaRPr>
          </a:p>
          <a:p>
            <a:pPr marL="285750" indent="-285750">
              <a:buFont typeface="Arial"/>
              <a:buChar char="•"/>
            </a:pPr>
            <a:r>
              <a:rPr lang="en-GB" sz="2000">
                <a:solidFill>
                  <a:schemeClr val="bg1">
                    <a:lumMod val="85000"/>
                  </a:schemeClr>
                </a:solidFill>
                <a:latin typeface="Aptos Display"/>
              </a:rPr>
              <a:t>We are currently working with suppliers and will confirm who our suppliers will be shortly.</a:t>
            </a:r>
            <a:endParaRPr lang="en-GB" sz="2000" dirty="0">
              <a:solidFill>
                <a:schemeClr val="bg1">
                  <a:lumMod val="85000"/>
                </a:schemeClr>
              </a:solidFill>
              <a:latin typeface="Aptos Display"/>
            </a:endParaRPr>
          </a:p>
          <a:p>
            <a:endParaRPr lang="en-GB" dirty="0"/>
          </a:p>
        </p:txBody>
      </p:sp>
      <p:sp>
        <p:nvSpPr>
          <p:cNvPr id="4" name="TextBox 3">
            <a:extLst>
              <a:ext uri="{FF2B5EF4-FFF2-40B4-BE49-F238E27FC236}">
                <a16:creationId xmlns:a16="http://schemas.microsoft.com/office/drawing/2014/main" id="{735786C4-ADEF-B162-2F0F-BCEE8FFA485A}"/>
              </a:ext>
            </a:extLst>
          </p:cNvPr>
          <p:cNvSpPr txBox="1"/>
          <p:nvPr/>
        </p:nvSpPr>
        <p:spPr>
          <a:xfrm>
            <a:off x="855295" y="4943580"/>
            <a:ext cx="10055092"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dirty="0">
                <a:solidFill>
                  <a:schemeClr val="bg1">
                    <a:lumMod val="85000"/>
                  </a:schemeClr>
                </a:solidFill>
                <a:latin typeface="Aptos Display"/>
              </a:rPr>
              <a:t>We understand that some of our students have sensory aversions to or preferences for certain fabrics and that this can impact them on a day-to-day basis.  At Lighthouse we endeavour to support these students to explore adaptations to our uniform that still follow guidelines where possible, to help them feel safe and secure in school.  We welcome </a:t>
            </a:r>
            <a:r>
              <a:rPr lang="en-GB" sz="2000">
                <a:solidFill>
                  <a:schemeClr val="bg1">
                    <a:lumMod val="85000"/>
                  </a:schemeClr>
                </a:solidFill>
                <a:latin typeface="Aptos Display"/>
              </a:rPr>
              <a:t>discussions with students, parents and carers around this matter where needed.</a:t>
            </a:r>
            <a:endParaRPr lang="en-GB" sz="2000" dirty="0">
              <a:solidFill>
                <a:schemeClr val="bg1">
                  <a:lumMod val="85000"/>
                </a:schemeClr>
              </a:solidFill>
              <a:latin typeface="Aptos Display"/>
            </a:endParaRPr>
          </a:p>
        </p:txBody>
      </p:sp>
      <p:pic>
        <p:nvPicPr>
          <p:cNvPr id="5" name="Picture 4" descr="A collage of black polo shirts&#10;&#10;AI-generated content may be incorrect.">
            <a:extLst>
              <a:ext uri="{FF2B5EF4-FFF2-40B4-BE49-F238E27FC236}">
                <a16:creationId xmlns:a16="http://schemas.microsoft.com/office/drawing/2014/main" id="{53E2E3C4-0D36-BD0A-B04E-6005F3E578F8}"/>
              </a:ext>
            </a:extLst>
          </p:cNvPr>
          <p:cNvPicPr>
            <a:picLocks noChangeAspect="1"/>
          </p:cNvPicPr>
          <p:nvPr/>
        </p:nvPicPr>
        <p:blipFill>
          <a:blip r:embed="rId2"/>
          <a:srcRect l="66945" t="-1196" r="-385" b="39074"/>
          <a:stretch>
            <a:fillRect/>
          </a:stretch>
        </p:blipFill>
        <p:spPr>
          <a:xfrm>
            <a:off x="3393829" y="1561583"/>
            <a:ext cx="2353022" cy="2247014"/>
          </a:xfrm>
          <a:prstGeom prst="rect">
            <a:avLst/>
          </a:prstGeom>
        </p:spPr>
      </p:pic>
    </p:spTree>
    <p:extLst>
      <p:ext uri="{BB962C8B-B14F-4D97-AF65-F5344CB8AC3E}">
        <p14:creationId xmlns:p14="http://schemas.microsoft.com/office/powerpoint/2010/main" val="2248135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A8364-AD84-32C9-32A8-AABF8A10C7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D6E61D-8B2E-9DBF-35D9-5AF489EA9B5F}"/>
              </a:ext>
            </a:extLst>
          </p:cNvPr>
          <p:cNvSpPr>
            <a:spLocks noGrp="1"/>
          </p:cNvSpPr>
          <p:nvPr>
            <p:ph type="title"/>
          </p:nvPr>
        </p:nvSpPr>
        <p:spPr>
          <a:xfrm>
            <a:off x="606786" y="164403"/>
            <a:ext cx="7063721" cy="768908"/>
          </a:xfrm>
        </p:spPr>
        <p:txBody>
          <a:bodyPr vert="horz" lIns="91440" tIns="45720" rIns="91440" bIns="45720" rtlCol="0" anchor="ctr">
            <a:normAutofit/>
          </a:bodyPr>
          <a:lstStyle/>
          <a:p>
            <a:r>
              <a:rPr lang="en-US" sz="4000" kern="1200">
                <a:solidFill>
                  <a:srgbClr val="00B0F0"/>
                </a:solidFill>
                <a:latin typeface="Aptos Display"/>
              </a:rPr>
              <a:t>School</a:t>
            </a:r>
            <a:r>
              <a:rPr lang="en-US" sz="4000">
                <a:solidFill>
                  <a:srgbClr val="00B0F0"/>
                </a:solidFill>
                <a:latin typeface="Aptos Display"/>
              </a:rPr>
              <a:t> PE Kit</a:t>
            </a:r>
            <a:endParaRPr lang="en-US" sz="4000" kern="1200">
              <a:solidFill>
                <a:srgbClr val="00B0F0"/>
              </a:solidFill>
              <a:latin typeface="Aptos Display"/>
            </a:endParaRPr>
          </a:p>
        </p:txBody>
      </p:sp>
      <p:pic>
        <p:nvPicPr>
          <p:cNvPr id="6" name="Picture 5" descr="A collage of black polo shirts&#10;&#10;AI-generated content may be incorrect.">
            <a:extLst>
              <a:ext uri="{FF2B5EF4-FFF2-40B4-BE49-F238E27FC236}">
                <a16:creationId xmlns:a16="http://schemas.microsoft.com/office/drawing/2014/main" id="{CD1AB622-F131-A166-8400-BA2DCE225993}"/>
              </a:ext>
            </a:extLst>
          </p:cNvPr>
          <p:cNvPicPr>
            <a:picLocks noChangeAspect="1"/>
          </p:cNvPicPr>
          <p:nvPr/>
        </p:nvPicPr>
        <p:blipFill>
          <a:blip r:embed="rId2"/>
          <a:srcRect l="35007" r="33279" b="653"/>
          <a:stretch>
            <a:fillRect/>
          </a:stretch>
        </p:blipFill>
        <p:spPr>
          <a:xfrm>
            <a:off x="813235" y="935648"/>
            <a:ext cx="2231559" cy="3593482"/>
          </a:xfrm>
          <a:prstGeom prst="rect">
            <a:avLst/>
          </a:prstGeom>
        </p:spPr>
      </p:pic>
      <p:sp>
        <p:nvSpPr>
          <p:cNvPr id="8" name="Rectangle 7">
            <a:extLst>
              <a:ext uri="{FF2B5EF4-FFF2-40B4-BE49-F238E27FC236}">
                <a16:creationId xmlns:a16="http://schemas.microsoft.com/office/drawing/2014/main" id="{443258BD-F47B-CCF8-202D-E548E50C7D74}"/>
              </a:ext>
            </a:extLst>
          </p:cNvPr>
          <p:cNvSpPr/>
          <p:nvPr/>
        </p:nvSpPr>
        <p:spPr>
          <a:xfrm>
            <a:off x="815915" y="4122443"/>
            <a:ext cx="2090324" cy="40762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8917C369-424E-53E2-CE81-92F934958BE9}"/>
              </a:ext>
            </a:extLst>
          </p:cNvPr>
          <p:cNvSpPr txBox="1"/>
          <p:nvPr/>
        </p:nvSpPr>
        <p:spPr>
          <a:xfrm>
            <a:off x="4584658" y="1111012"/>
            <a:ext cx="7091284"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2400">
                <a:solidFill>
                  <a:schemeClr val="bg1">
                    <a:lumMod val="85000"/>
                  </a:schemeClr>
                </a:solidFill>
                <a:latin typeface="Aptos Display"/>
              </a:rPr>
              <a:t>Black polo shirt (with school logo) </a:t>
            </a:r>
          </a:p>
          <a:p>
            <a:pPr marL="285750" indent="-285750">
              <a:buFont typeface="Arial"/>
              <a:buChar char="•"/>
            </a:pPr>
            <a:r>
              <a:rPr lang="en-GB" sz="2400">
                <a:solidFill>
                  <a:schemeClr val="bg1">
                    <a:lumMod val="85000"/>
                  </a:schemeClr>
                </a:solidFill>
                <a:latin typeface="Aptos Display"/>
              </a:rPr>
              <a:t>Black shorts (unbranded)</a:t>
            </a:r>
          </a:p>
          <a:p>
            <a:pPr marL="285750" indent="-285750">
              <a:buFont typeface="Arial"/>
              <a:buChar char="•"/>
            </a:pPr>
            <a:r>
              <a:rPr lang="en-GB" sz="2400">
                <a:solidFill>
                  <a:schemeClr val="bg1">
                    <a:lumMod val="85000"/>
                  </a:schemeClr>
                </a:solidFill>
                <a:latin typeface="Aptos Display"/>
              </a:rPr>
              <a:t>Black sports socks (unbranded)</a:t>
            </a:r>
          </a:p>
          <a:p>
            <a:pPr marL="285750" indent="-285750">
              <a:buFont typeface="Arial"/>
              <a:buChar char="•"/>
            </a:pPr>
            <a:r>
              <a:rPr lang="en-GB" sz="2400">
                <a:solidFill>
                  <a:schemeClr val="bg1">
                    <a:lumMod val="85000"/>
                  </a:schemeClr>
                </a:solidFill>
                <a:latin typeface="Aptos Display"/>
              </a:rPr>
              <a:t>Black tracksuit or jogging bottoms (unbranded)</a:t>
            </a:r>
          </a:p>
          <a:p>
            <a:pPr marL="285750" indent="-285750">
              <a:buFont typeface="Arial"/>
              <a:buChar char="•"/>
            </a:pPr>
            <a:r>
              <a:rPr lang="en-GB" sz="2400">
                <a:solidFill>
                  <a:schemeClr val="bg1">
                    <a:lumMod val="85000"/>
                  </a:schemeClr>
                </a:solidFill>
                <a:latin typeface="Aptos Display"/>
              </a:rPr>
              <a:t>Training shoes (unbranded)</a:t>
            </a:r>
          </a:p>
          <a:p>
            <a:endParaRPr lang="en-GB" dirty="0">
              <a:solidFill>
                <a:srgbClr val="000000"/>
              </a:solidFill>
            </a:endParaRPr>
          </a:p>
        </p:txBody>
      </p:sp>
      <p:sp>
        <p:nvSpPr>
          <p:cNvPr id="4" name="TextBox 3">
            <a:extLst>
              <a:ext uri="{FF2B5EF4-FFF2-40B4-BE49-F238E27FC236}">
                <a16:creationId xmlns:a16="http://schemas.microsoft.com/office/drawing/2014/main" id="{60A0AEB3-D619-9115-AB59-FB28E031B07E}"/>
              </a:ext>
            </a:extLst>
          </p:cNvPr>
          <p:cNvSpPr txBox="1"/>
          <p:nvPr/>
        </p:nvSpPr>
        <p:spPr>
          <a:xfrm>
            <a:off x="855295" y="4943580"/>
            <a:ext cx="1005509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2400">
                <a:solidFill>
                  <a:schemeClr val="bg1">
                    <a:lumMod val="85000"/>
                  </a:schemeClr>
                </a:solidFill>
                <a:latin typeface="Aptos Display"/>
              </a:rPr>
              <a:t>Students will be made aware of when their timetabled PE days are.  </a:t>
            </a:r>
            <a:endParaRPr lang="en-GB" sz="2400" dirty="0">
              <a:solidFill>
                <a:schemeClr val="bg1">
                  <a:lumMod val="85000"/>
                </a:schemeClr>
              </a:solidFill>
              <a:latin typeface="Aptos Display"/>
            </a:endParaRPr>
          </a:p>
          <a:p>
            <a:pPr marL="285750" indent="-285750">
              <a:buFont typeface="Arial"/>
              <a:buChar char="•"/>
            </a:pPr>
            <a:r>
              <a:rPr lang="en-GB" sz="2400" dirty="0">
                <a:solidFill>
                  <a:schemeClr val="bg1">
                    <a:lumMod val="85000"/>
                  </a:schemeClr>
                </a:solidFill>
                <a:latin typeface="Aptos Display"/>
              </a:rPr>
              <a:t>Students are able to come to school in their PE kits on the days they have PE.</a:t>
            </a:r>
          </a:p>
        </p:txBody>
      </p:sp>
    </p:spTree>
    <p:extLst>
      <p:ext uri="{BB962C8B-B14F-4D97-AF65-F5344CB8AC3E}">
        <p14:creationId xmlns:p14="http://schemas.microsoft.com/office/powerpoint/2010/main" val="2923306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417BC-8781-12DD-953E-D0E1213AF4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F2B367-B7AD-7330-4115-65C0B9804169}"/>
              </a:ext>
            </a:extLst>
          </p:cNvPr>
          <p:cNvSpPr>
            <a:spLocks noGrp="1"/>
          </p:cNvSpPr>
          <p:nvPr>
            <p:ph type="title"/>
          </p:nvPr>
        </p:nvSpPr>
        <p:spPr>
          <a:xfrm>
            <a:off x="838200" y="502150"/>
            <a:ext cx="10515600" cy="881064"/>
          </a:xfrm>
        </p:spPr>
        <p:txBody>
          <a:bodyPr/>
          <a:lstStyle/>
          <a:p>
            <a:r>
              <a:rPr lang="en-GB">
                <a:solidFill>
                  <a:srgbClr val="00B0F0"/>
                </a:solidFill>
                <a:latin typeface="Aptos Display"/>
                <a:ea typeface="Calibri"/>
                <a:cs typeface="Calibri"/>
              </a:rPr>
              <a:t>School Lunches</a:t>
            </a:r>
            <a:endParaRPr lang="en-GB">
              <a:latin typeface="Aptos Display"/>
              <a:ea typeface="Calibri"/>
              <a:cs typeface="Calibri"/>
            </a:endParaRPr>
          </a:p>
        </p:txBody>
      </p:sp>
      <p:sp>
        <p:nvSpPr>
          <p:cNvPr id="3" name="Content Placeholder 2">
            <a:extLst>
              <a:ext uri="{FF2B5EF4-FFF2-40B4-BE49-F238E27FC236}">
                <a16:creationId xmlns:a16="http://schemas.microsoft.com/office/drawing/2014/main" id="{16F28100-C6B8-E0BC-BDDA-D296832B88A1}"/>
              </a:ext>
            </a:extLst>
          </p:cNvPr>
          <p:cNvSpPr>
            <a:spLocks noGrp="1"/>
          </p:cNvSpPr>
          <p:nvPr>
            <p:ph idx="1"/>
          </p:nvPr>
        </p:nvSpPr>
        <p:spPr>
          <a:xfrm>
            <a:off x="838200" y="1114712"/>
            <a:ext cx="10515600" cy="4351338"/>
          </a:xfrm>
        </p:spPr>
        <p:txBody>
          <a:bodyPr vert="horz" lIns="91440" tIns="45720" rIns="91440" bIns="45720" rtlCol="0" anchor="t">
            <a:normAutofit/>
          </a:bodyPr>
          <a:lstStyle/>
          <a:p>
            <a:r>
              <a:rPr lang="en-GB" sz="2400">
                <a:solidFill>
                  <a:schemeClr val="bg1">
                    <a:lumMod val="85000"/>
                  </a:schemeClr>
                </a:solidFill>
                <a:latin typeface="Aptos Display"/>
                <a:ea typeface="Calibri"/>
                <a:cs typeface="Calibri"/>
              </a:rPr>
              <a:t>Students can have a school lunch or bring their own packed lunch. </a:t>
            </a:r>
          </a:p>
          <a:p>
            <a:r>
              <a:rPr lang="en-GB" sz="2400">
                <a:solidFill>
                  <a:schemeClr val="bg1">
                    <a:lumMod val="85000"/>
                  </a:schemeClr>
                </a:solidFill>
                <a:latin typeface="Aptos Display"/>
                <a:ea typeface="Calibri"/>
                <a:cs typeface="Calibri"/>
              </a:rPr>
              <a:t>Quieter areas are available in school for students to eat their lunch.</a:t>
            </a:r>
          </a:p>
          <a:p>
            <a:r>
              <a:rPr lang="en-GB" sz="2400">
                <a:solidFill>
                  <a:schemeClr val="bg1">
                    <a:lumMod val="85000"/>
                  </a:schemeClr>
                </a:solidFill>
                <a:latin typeface="Aptos Display"/>
                <a:ea typeface="Calibri"/>
                <a:cs typeface="Calibri"/>
              </a:rPr>
              <a:t>Menus will be available shortly.</a:t>
            </a:r>
          </a:p>
          <a:p>
            <a:endParaRPr lang="en-GB" sz="2400">
              <a:ea typeface="Calibri"/>
              <a:cs typeface="Calibri"/>
            </a:endParaRPr>
          </a:p>
          <a:p>
            <a:endParaRPr lang="en-GB" sz="3200">
              <a:ea typeface="Calibri"/>
              <a:cs typeface="Calibri"/>
            </a:endParaRPr>
          </a:p>
          <a:p>
            <a:endParaRPr lang="en-GB" sz="2400">
              <a:ea typeface="Calibri"/>
              <a:cs typeface="Calibri"/>
            </a:endParaRPr>
          </a:p>
        </p:txBody>
      </p:sp>
      <p:pic>
        <p:nvPicPr>
          <p:cNvPr id="7" name="Picture 6" descr="A logo for a lightroom education&#10;&#10;AI-generated content may be incorrect.">
            <a:extLst>
              <a:ext uri="{FF2B5EF4-FFF2-40B4-BE49-F238E27FC236}">
                <a16:creationId xmlns:a16="http://schemas.microsoft.com/office/drawing/2014/main" id="{7D379549-B9C7-9B06-6E20-A4F9F68B11DC}"/>
              </a:ext>
            </a:extLst>
          </p:cNvPr>
          <p:cNvPicPr>
            <a:picLocks noChangeAspect="1"/>
          </p:cNvPicPr>
          <p:nvPr/>
        </p:nvPicPr>
        <p:blipFill>
          <a:blip r:embed="rId3"/>
          <a:srcRect r="-103" b="247"/>
          <a:stretch>
            <a:fillRect/>
          </a:stretch>
        </p:blipFill>
        <p:spPr>
          <a:xfrm>
            <a:off x="9224034" y="5603952"/>
            <a:ext cx="2832194" cy="1132759"/>
          </a:xfrm>
          <a:prstGeom prst="rect">
            <a:avLst/>
          </a:prstGeom>
        </p:spPr>
      </p:pic>
      <p:pic>
        <p:nvPicPr>
          <p:cNvPr id="6" name="Picture 5" descr="A logo for a school&#10;&#10;AI-generated content may be incorrect.">
            <a:extLst>
              <a:ext uri="{FF2B5EF4-FFF2-40B4-BE49-F238E27FC236}">
                <a16:creationId xmlns:a16="http://schemas.microsoft.com/office/drawing/2014/main" id="{3145BBB3-CCCC-7944-2BE6-6A7D12F55CD1}"/>
              </a:ext>
            </a:extLst>
          </p:cNvPr>
          <p:cNvPicPr>
            <a:picLocks noChangeAspect="1"/>
          </p:cNvPicPr>
          <p:nvPr/>
        </p:nvPicPr>
        <p:blipFill>
          <a:blip r:embed="rId4"/>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652717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F40DEBD-8F1A-6E46-8336-C4024C471EFA}"/>
              </a:ext>
            </a:extLst>
          </p:cNvPr>
          <p:cNvSpPr>
            <a:spLocks noGrp="1"/>
          </p:cNvSpPr>
          <p:nvPr>
            <p:ph type="title"/>
          </p:nvPr>
        </p:nvSpPr>
        <p:spPr>
          <a:xfrm>
            <a:off x="839787" y="391416"/>
            <a:ext cx="4711927" cy="1600200"/>
          </a:xfrm>
        </p:spPr>
        <p:txBody>
          <a:bodyPr>
            <a:normAutofit/>
          </a:bodyPr>
          <a:lstStyle/>
          <a:p>
            <a:r>
              <a:rPr lang="en-US">
                <a:solidFill>
                  <a:srgbClr val="00B0F0"/>
                </a:solidFill>
                <a:latin typeface="Aptos Display"/>
                <a:ea typeface="Calibri"/>
                <a:cs typeface="Calibri"/>
              </a:rPr>
              <a:t>Inspiring Bright Futures</a:t>
            </a:r>
          </a:p>
        </p:txBody>
      </p:sp>
      <p:pic>
        <p:nvPicPr>
          <p:cNvPr id="10" name="Picture Placeholder 9">
            <a:extLst>
              <a:ext uri="{FF2B5EF4-FFF2-40B4-BE49-F238E27FC236}">
                <a16:creationId xmlns:a16="http://schemas.microsoft.com/office/drawing/2014/main" id="{E0B89EDD-5323-FF40-908F-DD7D45E86B79}"/>
              </a:ext>
            </a:extLst>
          </p:cNvPr>
          <p:cNvPicPr>
            <a:picLocks noGrp="1" noChangeAspect="1"/>
          </p:cNvPicPr>
          <p:nvPr>
            <p:ph type="pic" idx="1"/>
          </p:nvPr>
        </p:nvPicPr>
        <p:blipFill rotWithShape="1">
          <a:blip r:embed="rId3"/>
          <a:srcRect l="6232" r="6232"/>
          <a:stretch/>
        </p:blipFill>
        <p:spPr>
          <a:xfrm>
            <a:off x="5558262" y="64658"/>
            <a:ext cx="6483687" cy="5555904"/>
          </a:xfrm>
        </p:spPr>
      </p:pic>
      <p:sp>
        <p:nvSpPr>
          <p:cNvPr id="8" name="Text Placeholder 7">
            <a:extLst>
              <a:ext uri="{FF2B5EF4-FFF2-40B4-BE49-F238E27FC236}">
                <a16:creationId xmlns:a16="http://schemas.microsoft.com/office/drawing/2014/main" id="{CEEB5213-8D9B-BA4D-B556-029559073C49}"/>
              </a:ext>
            </a:extLst>
          </p:cNvPr>
          <p:cNvSpPr>
            <a:spLocks noGrp="1"/>
          </p:cNvSpPr>
          <p:nvPr>
            <p:ph type="body" sz="half" idx="2"/>
          </p:nvPr>
        </p:nvSpPr>
        <p:spPr>
          <a:xfrm>
            <a:off x="617048" y="1082961"/>
            <a:ext cx="4571967" cy="4340269"/>
          </a:xfrm>
        </p:spPr>
        <p:txBody>
          <a:bodyPr vert="horz" lIns="91440" tIns="45720" rIns="91440" bIns="45720" rtlCol="0" anchor="t">
            <a:normAutofit fontScale="92500"/>
          </a:bodyPr>
          <a:lstStyle/>
          <a:p>
            <a:pPr marL="342900" indent="-342900">
              <a:lnSpc>
                <a:spcPct val="100000"/>
              </a:lnSpc>
              <a:buChar char="•"/>
            </a:pPr>
            <a:r>
              <a:rPr lang="en-GB" altLang="en-US" sz="2400">
                <a:solidFill>
                  <a:schemeClr val="bg1">
                    <a:lumMod val="85000"/>
                  </a:schemeClr>
                </a:solidFill>
                <a:latin typeface="Aptos Display"/>
                <a:ea typeface="Calibri"/>
                <a:cs typeface="Tahoma"/>
              </a:rPr>
              <a:t>We are committed to meeting the personal aspirations of our students and their families.</a:t>
            </a:r>
            <a:endParaRPr lang="en-GB" altLang="en-US" sz="2400">
              <a:solidFill>
                <a:schemeClr val="bg1">
                  <a:lumMod val="85000"/>
                </a:schemeClr>
              </a:solidFill>
              <a:latin typeface="Aptos Display"/>
              <a:ea typeface="Calibri"/>
              <a:cs typeface="Tahoma" panose="020B0604030504040204" pitchFamily="34" charset="0"/>
            </a:endParaRPr>
          </a:p>
          <a:p>
            <a:pPr marL="342900" indent="-342900">
              <a:lnSpc>
                <a:spcPct val="100000"/>
              </a:lnSpc>
              <a:buChar char="•"/>
            </a:pPr>
            <a:r>
              <a:rPr lang="en-GB" altLang="en-US" sz="2400">
                <a:solidFill>
                  <a:schemeClr val="bg1">
                    <a:lumMod val="85000"/>
                  </a:schemeClr>
                </a:solidFill>
                <a:latin typeface="Aptos Display"/>
                <a:ea typeface="Calibri"/>
                <a:cs typeface="Tahoma"/>
              </a:rPr>
              <a:t>Our aim is to help students to develop meaningful skills for life in a safe and caring environment where they will get the most out of learning and grow in confidence.</a:t>
            </a:r>
          </a:p>
          <a:p>
            <a:pPr marL="342900" indent="-342900">
              <a:lnSpc>
                <a:spcPct val="100000"/>
              </a:lnSpc>
              <a:buChar char="•"/>
            </a:pPr>
            <a:r>
              <a:rPr lang="en-GB" altLang="en-US" sz="2400">
                <a:solidFill>
                  <a:schemeClr val="bg1">
                    <a:lumMod val="85000"/>
                  </a:schemeClr>
                </a:solidFill>
                <a:latin typeface="Aptos Display"/>
                <a:ea typeface="Calibri"/>
                <a:cs typeface="Tahoma"/>
              </a:rPr>
              <a:t>Every day we will put excellence at the heart of everything we do to ensure the best for our students.</a:t>
            </a:r>
          </a:p>
          <a:p>
            <a:endParaRPr lang="en-US">
              <a:latin typeface="Calibri"/>
              <a:ea typeface="Calibri"/>
              <a:cs typeface="Calibri"/>
            </a:endParaRPr>
          </a:p>
        </p:txBody>
      </p:sp>
      <p:pic>
        <p:nvPicPr>
          <p:cNvPr id="5" name="Picture 4" descr="A logo for a lightroom education&#10;&#10;AI-generated content may be incorrect.">
            <a:extLst>
              <a:ext uri="{FF2B5EF4-FFF2-40B4-BE49-F238E27FC236}">
                <a16:creationId xmlns:a16="http://schemas.microsoft.com/office/drawing/2014/main" id="{643025E7-4D48-4E38-C17A-ED861514FF44}"/>
              </a:ext>
            </a:extLst>
          </p:cNvPr>
          <p:cNvPicPr>
            <a:picLocks noChangeAspect="1"/>
          </p:cNvPicPr>
          <p:nvPr/>
        </p:nvPicPr>
        <p:blipFill>
          <a:blip r:embed="rId4"/>
          <a:srcRect r="-103" b="247"/>
          <a:stretch>
            <a:fillRect/>
          </a:stretch>
        </p:blipFill>
        <p:spPr>
          <a:xfrm>
            <a:off x="9224034" y="5603952"/>
            <a:ext cx="2832194" cy="1132759"/>
          </a:xfrm>
          <a:prstGeom prst="rect">
            <a:avLst/>
          </a:prstGeom>
        </p:spPr>
      </p:pic>
      <p:pic>
        <p:nvPicPr>
          <p:cNvPr id="4" name="Picture 3" descr="A logo for a school&#10;&#10;AI-generated content may be incorrect.">
            <a:extLst>
              <a:ext uri="{FF2B5EF4-FFF2-40B4-BE49-F238E27FC236}">
                <a16:creationId xmlns:a16="http://schemas.microsoft.com/office/drawing/2014/main" id="{779DFEE3-9EFE-02C8-1683-0B5CC4754326}"/>
              </a:ext>
            </a:extLst>
          </p:cNvPr>
          <p:cNvPicPr>
            <a:picLocks noChangeAspect="1"/>
          </p:cNvPicPr>
          <p:nvPr/>
        </p:nvPicPr>
        <p:blipFill>
          <a:blip r:embed="rId5"/>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1490467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322F0515-16BE-4B35-B58A-283DC3FB33B8}"/>
              </a:ext>
            </a:extLst>
          </p:cNvPr>
          <p:cNvSpPr>
            <a:spLocks noGrp="1"/>
          </p:cNvSpPr>
          <p:nvPr>
            <p:ph type="title"/>
          </p:nvPr>
        </p:nvSpPr>
        <p:spPr>
          <a:xfrm>
            <a:off x="485775" y="365125"/>
            <a:ext cx="10515600" cy="1325563"/>
          </a:xfrm>
        </p:spPr>
        <p:txBody>
          <a:bodyPr>
            <a:normAutofit/>
          </a:bodyPr>
          <a:lstStyle/>
          <a:p>
            <a:pPr>
              <a:defRPr/>
            </a:pPr>
            <a:r>
              <a:rPr lang="en-US" altLang="en-US" b="1" dirty="0">
                <a:solidFill>
                  <a:srgbClr val="33CCCC"/>
                </a:solidFill>
                <a:latin typeface="Aptos Display"/>
                <a:ea typeface="Tahoma"/>
                <a:cs typeface="Tahoma"/>
              </a:rPr>
              <a:t> </a:t>
            </a:r>
            <a:r>
              <a:rPr lang="en-US" altLang="en-US" b="1" dirty="0">
                <a:solidFill>
                  <a:srgbClr val="00B0F0"/>
                </a:solidFill>
                <a:latin typeface="Aptos Display"/>
                <a:ea typeface="Calibri"/>
                <a:cs typeface="Calibri"/>
              </a:rPr>
              <a:t>Communication Provision (</a:t>
            </a:r>
            <a:r>
              <a:rPr lang="en-US" altLang="en-US" b="1" dirty="0" err="1">
                <a:solidFill>
                  <a:srgbClr val="00B0F0"/>
                </a:solidFill>
                <a:latin typeface="Aptos Display"/>
                <a:ea typeface="Calibri"/>
                <a:cs typeface="Calibri"/>
              </a:rPr>
              <a:t>SaLT</a:t>
            </a:r>
            <a:r>
              <a:rPr lang="en-US" altLang="en-US" b="1" dirty="0">
                <a:solidFill>
                  <a:srgbClr val="00B0F0"/>
                </a:solidFill>
                <a:latin typeface="Aptos Display"/>
                <a:ea typeface="Calibri"/>
                <a:cs typeface="Calibri"/>
              </a:rPr>
              <a:t>)</a:t>
            </a:r>
          </a:p>
        </p:txBody>
      </p:sp>
      <p:sp>
        <p:nvSpPr>
          <p:cNvPr id="3" name="Content Placeholder 2">
            <a:extLst>
              <a:ext uri="{FF2B5EF4-FFF2-40B4-BE49-F238E27FC236}">
                <a16:creationId xmlns:a16="http://schemas.microsoft.com/office/drawing/2014/main" id="{AE8E8998-07D8-426A-A975-7DB39F2FC2BF}"/>
              </a:ext>
            </a:extLst>
          </p:cNvPr>
          <p:cNvSpPr>
            <a:spLocks noGrp="1"/>
          </p:cNvSpPr>
          <p:nvPr>
            <p:ph sz="half" idx="1"/>
          </p:nvPr>
        </p:nvSpPr>
        <p:spPr>
          <a:xfrm>
            <a:off x="589213" y="957265"/>
            <a:ext cx="9188412" cy="4317876"/>
          </a:xfrm>
        </p:spPr>
        <p:txBody>
          <a:bodyPr vert="horz" lIns="91440" tIns="45720" rIns="91440" bIns="45720" rtlCol="0" anchor="t">
            <a:noAutofit/>
          </a:bodyPr>
          <a:lstStyle/>
          <a:p>
            <a:pPr>
              <a:buFont typeface="Arial" charset="0"/>
              <a:buChar char="•"/>
              <a:defRPr/>
            </a:pPr>
            <a:r>
              <a:rPr lang="en-US" b="1">
                <a:solidFill>
                  <a:schemeClr val="bg1">
                    <a:lumMod val="85000"/>
                  </a:schemeClr>
                </a:solidFill>
                <a:latin typeface="Aptos Display"/>
                <a:ea typeface="Tahoma"/>
                <a:cs typeface="Tahoma"/>
              </a:rPr>
              <a:t>Baseline assessment</a:t>
            </a:r>
            <a:r>
              <a:rPr lang="en-US">
                <a:solidFill>
                  <a:schemeClr val="bg1">
                    <a:lumMod val="85000"/>
                  </a:schemeClr>
                </a:solidFill>
                <a:latin typeface="Aptos Display"/>
                <a:ea typeface="Tahoma"/>
                <a:cs typeface="Tahoma"/>
              </a:rPr>
              <a:t> for all students </a:t>
            </a:r>
            <a:endParaRPr lang="en-US">
              <a:solidFill>
                <a:schemeClr val="bg1">
                  <a:lumMod val="85000"/>
                </a:schemeClr>
              </a:solidFill>
              <a:latin typeface="Aptos Display"/>
              <a:ea typeface="Calibri"/>
              <a:cs typeface="Tahoma" charset="0"/>
            </a:endParaRPr>
          </a:p>
          <a:p>
            <a:pPr>
              <a:buFont typeface="Arial" charset="0"/>
              <a:buChar char="•"/>
              <a:defRPr/>
            </a:pPr>
            <a:r>
              <a:rPr lang="en-US" b="1">
                <a:solidFill>
                  <a:schemeClr val="bg1">
                    <a:lumMod val="85000"/>
                  </a:schemeClr>
                </a:solidFill>
                <a:latin typeface="Aptos Display"/>
                <a:ea typeface="Tahoma"/>
                <a:cs typeface="Tahoma"/>
              </a:rPr>
              <a:t>Further assessment </a:t>
            </a:r>
            <a:r>
              <a:rPr lang="en-US">
                <a:solidFill>
                  <a:schemeClr val="bg1">
                    <a:lumMod val="85000"/>
                  </a:schemeClr>
                </a:solidFill>
                <a:latin typeface="Aptos Display"/>
                <a:ea typeface="Tahoma"/>
                <a:cs typeface="Tahoma"/>
              </a:rPr>
              <a:t>and </a:t>
            </a:r>
            <a:r>
              <a:rPr lang="en-US" b="1">
                <a:solidFill>
                  <a:schemeClr val="bg1">
                    <a:lumMod val="85000"/>
                  </a:schemeClr>
                </a:solidFill>
                <a:latin typeface="Aptos Display"/>
                <a:ea typeface="Tahoma"/>
                <a:cs typeface="Tahoma"/>
              </a:rPr>
              <a:t>progress monitoring</a:t>
            </a:r>
            <a:r>
              <a:rPr lang="en-US">
                <a:solidFill>
                  <a:schemeClr val="bg1">
                    <a:lumMod val="85000"/>
                  </a:schemeClr>
                </a:solidFill>
                <a:latin typeface="Aptos Display"/>
                <a:ea typeface="Tahoma"/>
                <a:cs typeface="Tahoma"/>
              </a:rPr>
              <a:t> for students on and off the SALT caseload</a:t>
            </a:r>
            <a:endParaRPr lang="en-US">
              <a:solidFill>
                <a:schemeClr val="bg1">
                  <a:lumMod val="85000"/>
                </a:schemeClr>
              </a:solidFill>
              <a:latin typeface="Aptos Display"/>
              <a:ea typeface="Tahoma"/>
              <a:cs typeface="Tahoma" charset="0"/>
            </a:endParaRPr>
          </a:p>
          <a:p>
            <a:pPr>
              <a:buFont typeface="Arial" charset="0"/>
              <a:buChar char="•"/>
              <a:defRPr/>
            </a:pPr>
            <a:r>
              <a:rPr lang="en-US" b="1">
                <a:solidFill>
                  <a:schemeClr val="bg1">
                    <a:lumMod val="85000"/>
                  </a:schemeClr>
                </a:solidFill>
                <a:latin typeface="Aptos Display"/>
                <a:ea typeface="Tahoma"/>
                <a:cs typeface="Tahoma"/>
              </a:rPr>
              <a:t>Supporting </a:t>
            </a:r>
            <a:r>
              <a:rPr lang="en-US">
                <a:solidFill>
                  <a:schemeClr val="bg1">
                    <a:lumMod val="85000"/>
                  </a:schemeClr>
                </a:solidFill>
                <a:latin typeface="Aptos Display"/>
                <a:ea typeface="Tahoma"/>
                <a:cs typeface="Tahoma"/>
              </a:rPr>
              <a:t>students with </a:t>
            </a:r>
            <a:r>
              <a:rPr lang="en-US" b="1">
                <a:solidFill>
                  <a:schemeClr val="bg1">
                    <a:lumMod val="85000"/>
                  </a:schemeClr>
                </a:solidFill>
                <a:latin typeface="Aptos Display"/>
                <a:ea typeface="Tahoma"/>
                <a:cs typeface="Tahoma"/>
              </a:rPr>
              <a:t>understanding </a:t>
            </a:r>
            <a:r>
              <a:rPr lang="en-US">
                <a:solidFill>
                  <a:schemeClr val="bg1">
                    <a:lumMod val="85000"/>
                  </a:schemeClr>
                </a:solidFill>
                <a:latin typeface="Aptos Display"/>
                <a:ea typeface="Tahoma"/>
                <a:cs typeface="Tahoma"/>
              </a:rPr>
              <a:t>and/or </a:t>
            </a:r>
            <a:r>
              <a:rPr lang="en-US" b="1">
                <a:solidFill>
                  <a:schemeClr val="bg1">
                    <a:lumMod val="85000"/>
                  </a:schemeClr>
                </a:solidFill>
                <a:latin typeface="Aptos Display"/>
                <a:ea typeface="Tahoma"/>
                <a:cs typeface="Tahoma"/>
              </a:rPr>
              <a:t>using language</a:t>
            </a:r>
            <a:endParaRPr lang="en-US" b="1">
              <a:solidFill>
                <a:schemeClr val="bg1">
                  <a:lumMod val="85000"/>
                </a:schemeClr>
              </a:solidFill>
              <a:latin typeface="Aptos Display"/>
              <a:ea typeface="Tahoma"/>
              <a:cs typeface="Tahoma" charset="0"/>
            </a:endParaRPr>
          </a:p>
          <a:p>
            <a:pPr>
              <a:buFont typeface="Arial" charset="0"/>
              <a:buChar char="•"/>
              <a:defRPr/>
            </a:pPr>
            <a:r>
              <a:rPr lang="en-US" b="1">
                <a:solidFill>
                  <a:schemeClr val="bg1">
                    <a:lumMod val="85000"/>
                  </a:schemeClr>
                </a:solidFill>
                <a:latin typeface="Aptos Display"/>
                <a:ea typeface="Tahoma"/>
                <a:cs typeface="Tahoma"/>
              </a:rPr>
              <a:t>Targeted group sessions</a:t>
            </a:r>
            <a:r>
              <a:rPr lang="en-US">
                <a:solidFill>
                  <a:schemeClr val="bg1">
                    <a:lumMod val="85000"/>
                  </a:schemeClr>
                </a:solidFill>
                <a:latin typeface="Aptos Display"/>
                <a:ea typeface="Tahoma"/>
                <a:cs typeface="Tahoma"/>
              </a:rPr>
              <a:t> and </a:t>
            </a:r>
            <a:r>
              <a:rPr lang="en-US" b="1">
                <a:solidFill>
                  <a:schemeClr val="bg1">
                    <a:lumMod val="85000"/>
                  </a:schemeClr>
                </a:solidFill>
                <a:latin typeface="Aptos Display"/>
                <a:ea typeface="Tahoma"/>
                <a:cs typeface="Tahoma"/>
              </a:rPr>
              <a:t>interventions</a:t>
            </a:r>
            <a:endParaRPr lang="en-US" b="1">
              <a:solidFill>
                <a:schemeClr val="bg1">
                  <a:lumMod val="85000"/>
                </a:schemeClr>
              </a:solidFill>
              <a:latin typeface="Aptos Display"/>
              <a:ea typeface="Tahoma"/>
              <a:cs typeface="Tahoma" charset="0"/>
            </a:endParaRPr>
          </a:p>
          <a:p>
            <a:pPr>
              <a:buFont typeface="Arial" charset="0"/>
              <a:buChar char="•"/>
              <a:defRPr/>
            </a:pPr>
            <a:r>
              <a:rPr lang="en-US" dirty="0">
                <a:solidFill>
                  <a:schemeClr val="bg1">
                    <a:lumMod val="85000"/>
                  </a:schemeClr>
                </a:solidFill>
                <a:latin typeface="Aptos Display"/>
                <a:ea typeface="Tahoma"/>
                <a:cs typeface="Tahoma"/>
              </a:rPr>
              <a:t>Specialist 1:1 therapy for</a:t>
            </a:r>
            <a:r>
              <a:rPr lang="en-US" b="1" dirty="0">
                <a:solidFill>
                  <a:schemeClr val="bg1">
                    <a:lumMod val="85000"/>
                  </a:schemeClr>
                </a:solidFill>
                <a:latin typeface="Aptos Display"/>
                <a:ea typeface="Tahoma"/>
                <a:cs typeface="Tahoma"/>
              </a:rPr>
              <a:t> specific students </a:t>
            </a:r>
            <a:r>
              <a:rPr lang="en-US" dirty="0">
                <a:solidFill>
                  <a:schemeClr val="bg1">
                    <a:lumMod val="85000"/>
                  </a:schemeClr>
                </a:solidFill>
                <a:latin typeface="Aptos Display"/>
                <a:ea typeface="Tahoma"/>
                <a:cs typeface="Tahoma"/>
              </a:rPr>
              <a:t>e.g. selective mutism</a:t>
            </a:r>
          </a:p>
          <a:p>
            <a:pPr>
              <a:buFont typeface="Arial" charset="0"/>
              <a:buChar char="•"/>
              <a:defRPr/>
            </a:pPr>
            <a:r>
              <a:rPr lang="en-US" b="1">
                <a:solidFill>
                  <a:schemeClr val="bg1">
                    <a:lumMod val="85000"/>
                  </a:schemeClr>
                </a:solidFill>
                <a:latin typeface="Aptos Display"/>
                <a:ea typeface="Tahoma"/>
                <a:cs typeface="Tahoma"/>
              </a:rPr>
              <a:t>Celebrating neurodiversity </a:t>
            </a:r>
            <a:r>
              <a:rPr lang="en-US">
                <a:solidFill>
                  <a:schemeClr val="bg1">
                    <a:lumMod val="85000"/>
                  </a:schemeClr>
                </a:solidFill>
                <a:latin typeface="Aptos Display"/>
                <a:ea typeface="Tahoma"/>
                <a:cs typeface="Tahoma"/>
              </a:rPr>
              <a:t>and understanding differences in communication styles</a:t>
            </a:r>
            <a:endParaRPr lang="en-US">
              <a:solidFill>
                <a:schemeClr val="bg1">
                  <a:lumMod val="85000"/>
                </a:schemeClr>
              </a:solidFill>
              <a:latin typeface="Aptos Display"/>
              <a:ea typeface="Tahoma"/>
              <a:cs typeface="Tahoma" charset="0"/>
            </a:endParaRPr>
          </a:p>
          <a:p>
            <a:pPr>
              <a:buFont typeface="Arial" charset="0"/>
              <a:buChar char="•"/>
              <a:defRPr/>
            </a:pPr>
            <a:r>
              <a:rPr lang="en-US">
                <a:solidFill>
                  <a:schemeClr val="bg1">
                    <a:lumMod val="85000"/>
                  </a:schemeClr>
                </a:solidFill>
                <a:latin typeface="Aptos Display"/>
                <a:ea typeface="Tahoma"/>
                <a:cs typeface="Tahoma"/>
              </a:rPr>
              <a:t>Developing and </a:t>
            </a:r>
            <a:r>
              <a:rPr lang="en-US" b="1">
                <a:solidFill>
                  <a:schemeClr val="bg1">
                    <a:lumMod val="85000"/>
                  </a:schemeClr>
                </a:solidFill>
                <a:latin typeface="Aptos Display"/>
                <a:ea typeface="Tahoma"/>
                <a:cs typeface="Tahoma"/>
              </a:rPr>
              <a:t>supporting alternative forms of communication</a:t>
            </a:r>
            <a:endParaRPr lang="en-US" dirty="0">
              <a:solidFill>
                <a:schemeClr val="bg1">
                  <a:lumMod val="85000"/>
                </a:schemeClr>
              </a:solidFill>
              <a:latin typeface="Aptos Display"/>
              <a:ea typeface="Tahoma"/>
              <a:cs typeface="Tahoma"/>
            </a:endParaRPr>
          </a:p>
          <a:p>
            <a:pPr>
              <a:buFont typeface="Arial" charset="0"/>
              <a:buChar char="•"/>
              <a:defRPr/>
            </a:pPr>
            <a:r>
              <a:rPr lang="en-US">
                <a:solidFill>
                  <a:schemeClr val="bg1">
                    <a:lumMod val="85000"/>
                  </a:schemeClr>
                </a:solidFill>
                <a:latin typeface="Aptos Display"/>
                <a:ea typeface="Tahoma"/>
                <a:cs typeface="Tahoma"/>
              </a:rPr>
              <a:t>Supporting </a:t>
            </a:r>
            <a:r>
              <a:rPr lang="en-US" b="1">
                <a:solidFill>
                  <a:schemeClr val="bg1">
                    <a:lumMod val="85000"/>
                  </a:schemeClr>
                </a:solidFill>
                <a:latin typeface="Aptos Display"/>
                <a:ea typeface="Tahoma"/>
                <a:cs typeface="Tahoma"/>
              </a:rPr>
              <a:t>student voice</a:t>
            </a:r>
            <a:r>
              <a:rPr lang="en-US">
                <a:solidFill>
                  <a:schemeClr val="bg1">
                    <a:lumMod val="85000"/>
                  </a:schemeClr>
                </a:solidFill>
                <a:latin typeface="Aptos Display"/>
                <a:ea typeface="Tahoma"/>
                <a:cs typeface="Tahoma"/>
              </a:rPr>
              <a:t>, </a:t>
            </a:r>
            <a:r>
              <a:rPr lang="en-US" b="1">
                <a:solidFill>
                  <a:schemeClr val="bg1">
                    <a:lumMod val="85000"/>
                  </a:schemeClr>
                </a:solidFill>
                <a:latin typeface="Aptos Display"/>
                <a:ea typeface="Tahoma"/>
                <a:cs typeface="Tahoma"/>
              </a:rPr>
              <a:t>self-advocacy</a:t>
            </a:r>
            <a:r>
              <a:rPr lang="en-US">
                <a:solidFill>
                  <a:schemeClr val="bg1">
                    <a:lumMod val="85000"/>
                  </a:schemeClr>
                </a:solidFill>
                <a:latin typeface="Aptos Display"/>
                <a:ea typeface="Tahoma"/>
                <a:cs typeface="Tahoma"/>
              </a:rPr>
              <a:t> and </a:t>
            </a:r>
            <a:r>
              <a:rPr lang="en-US" b="1">
                <a:solidFill>
                  <a:schemeClr val="bg1">
                    <a:lumMod val="85000"/>
                  </a:schemeClr>
                </a:solidFill>
                <a:latin typeface="Aptos Display"/>
                <a:ea typeface="Tahoma"/>
                <a:cs typeface="Tahoma"/>
              </a:rPr>
              <a:t>functional skills</a:t>
            </a:r>
            <a:endParaRPr lang="en-US" b="1" dirty="0">
              <a:solidFill>
                <a:schemeClr val="bg1">
                  <a:lumMod val="85000"/>
                </a:schemeClr>
              </a:solidFill>
              <a:latin typeface="Aptos Display"/>
              <a:ea typeface="Tahoma"/>
              <a:cs typeface="Tahoma"/>
            </a:endParaRPr>
          </a:p>
          <a:p>
            <a:pPr>
              <a:buFont typeface="Times New Roman" charset="0"/>
              <a:buNone/>
              <a:defRPr/>
            </a:pPr>
            <a:endParaRPr lang="en-US" sz="3200">
              <a:solidFill>
                <a:srgbClr val="7F7F7F"/>
              </a:solidFill>
              <a:latin typeface="Calibri"/>
              <a:ea typeface="Tahoma"/>
              <a:cs typeface="Calibri"/>
            </a:endParaRPr>
          </a:p>
          <a:p>
            <a:pPr>
              <a:buFont typeface="Times New Roman" charset="0"/>
              <a:buNone/>
              <a:defRPr/>
            </a:pPr>
            <a:endParaRPr lang="en-US" sz="3200">
              <a:solidFill>
                <a:srgbClr val="000000"/>
              </a:solidFill>
              <a:latin typeface="Calibri"/>
              <a:ea typeface="Calibri"/>
              <a:cs typeface="Calibri" panose="020F0502020204030204"/>
            </a:endParaRPr>
          </a:p>
          <a:p>
            <a:pPr>
              <a:buFont typeface="Times New Roman" charset="0"/>
              <a:buNone/>
              <a:defRPr/>
            </a:pPr>
            <a:endParaRPr lang="en-US" sz="3200">
              <a:latin typeface="Calibri"/>
              <a:ea typeface="Calibri"/>
              <a:cs typeface="Calibri"/>
            </a:endParaRPr>
          </a:p>
          <a:p>
            <a:pPr>
              <a:buFont typeface="Times New Roman" charset="0"/>
              <a:buNone/>
              <a:defRPr/>
            </a:pPr>
            <a:endParaRPr lang="en-US" sz="3200">
              <a:latin typeface="Calibri"/>
              <a:ea typeface="Calibri"/>
              <a:cs typeface="Calibri"/>
            </a:endParaRPr>
          </a:p>
        </p:txBody>
      </p:sp>
      <p:pic>
        <p:nvPicPr>
          <p:cNvPr id="6" name="Picture 5">
            <a:extLst>
              <a:ext uri="{FF2B5EF4-FFF2-40B4-BE49-F238E27FC236}">
                <a16:creationId xmlns:a16="http://schemas.microsoft.com/office/drawing/2014/main" id="{D4CC2359-D6DC-5F18-3B98-9E2C605A69EB}"/>
              </a:ext>
            </a:extLst>
          </p:cNvPr>
          <p:cNvPicPr>
            <a:picLocks noChangeAspect="1"/>
          </p:cNvPicPr>
          <p:nvPr/>
        </p:nvPicPr>
        <p:blipFill>
          <a:blip r:embed="rId3"/>
          <a:stretch>
            <a:fillRect/>
          </a:stretch>
        </p:blipFill>
        <p:spPr>
          <a:xfrm>
            <a:off x="9946932" y="1542629"/>
            <a:ext cx="2096620" cy="3146611"/>
          </a:xfrm>
          <a:prstGeom prst="rect">
            <a:avLst/>
          </a:prstGeom>
        </p:spPr>
      </p:pic>
      <p:pic>
        <p:nvPicPr>
          <p:cNvPr id="7" name="Picture 6" descr="A logo for a lightroom education&#10;&#10;AI-generated content may be incorrect.">
            <a:extLst>
              <a:ext uri="{FF2B5EF4-FFF2-40B4-BE49-F238E27FC236}">
                <a16:creationId xmlns:a16="http://schemas.microsoft.com/office/drawing/2014/main" id="{7AE3AF25-BFF3-FA9A-71BA-16548DB74C63}"/>
              </a:ext>
            </a:extLst>
          </p:cNvPr>
          <p:cNvPicPr>
            <a:picLocks noChangeAspect="1"/>
          </p:cNvPicPr>
          <p:nvPr/>
        </p:nvPicPr>
        <p:blipFill>
          <a:blip r:embed="rId4"/>
          <a:srcRect r="-103" b="247"/>
          <a:stretch>
            <a:fillRect/>
          </a:stretch>
        </p:blipFill>
        <p:spPr>
          <a:xfrm>
            <a:off x="9224034" y="5603952"/>
            <a:ext cx="2832194" cy="1132759"/>
          </a:xfrm>
          <a:prstGeom prst="rect">
            <a:avLst/>
          </a:prstGeom>
        </p:spPr>
      </p:pic>
      <p:pic>
        <p:nvPicPr>
          <p:cNvPr id="5" name="Picture 4" descr="A logo for a school&#10;&#10;AI-generated content may be incorrect.">
            <a:extLst>
              <a:ext uri="{FF2B5EF4-FFF2-40B4-BE49-F238E27FC236}">
                <a16:creationId xmlns:a16="http://schemas.microsoft.com/office/drawing/2014/main" id="{2223A679-01D3-5F7D-2113-0ACAC55E767E}"/>
              </a:ext>
            </a:extLst>
          </p:cNvPr>
          <p:cNvPicPr>
            <a:picLocks noChangeAspect="1"/>
          </p:cNvPicPr>
          <p:nvPr/>
        </p:nvPicPr>
        <p:blipFill>
          <a:blip r:embed="rId5"/>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2923208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1E10B716-4232-4F0D-BE37-03AB2FC35E6C}"/>
              </a:ext>
            </a:extLst>
          </p:cNvPr>
          <p:cNvSpPr>
            <a:spLocks noGrp="1"/>
          </p:cNvSpPr>
          <p:nvPr>
            <p:ph type="title"/>
          </p:nvPr>
        </p:nvSpPr>
        <p:spPr>
          <a:xfrm>
            <a:off x="388172" y="151777"/>
            <a:ext cx="8031724" cy="848250"/>
          </a:xfrm>
        </p:spPr>
        <p:txBody>
          <a:bodyPr/>
          <a:lstStyle/>
          <a:p>
            <a:pPr>
              <a:buFont typeface="Times New Roman" charset="0"/>
              <a:buNone/>
              <a:defRPr/>
            </a:pPr>
            <a:r>
              <a:rPr lang="en-GB">
                <a:solidFill>
                  <a:srgbClr val="00B0F0"/>
                </a:solidFill>
                <a:latin typeface="Aptos Display"/>
                <a:ea typeface="Tahoma"/>
                <a:cs typeface="Tahoma"/>
              </a:rPr>
              <a:t>Wellbeing provision </a:t>
            </a:r>
          </a:p>
        </p:txBody>
      </p:sp>
      <p:sp>
        <p:nvSpPr>
          <p:cNvPr id="20483" name="Content Placeholder 2">
            <a:extLst>
              <a:ext uri="{FF2B5EF4-FFF2-40B4-BE49-F238E27FC236}">
                <a16:creationId xmlns:a16="http://schemas.microsoft.com/office/drawing/2014/main" id="{E5020F48-D5CC-402C-A232-C73F66AF0F69}"/>
              </a:ext>
            </a:extLst>
          </p:cNvPr>
          <p:cNvSpPr>
            <a:spLocks noGrp="1"/>
          </p:cNvSpPr>
          <p:nvPr>
            <p:ph idx="1"/>
          </p:nvPr>
        </p:nvSpPr>
        <p:spPr>
          <a:xfrm>
            <a:off x="912048" y="994198"/>
            <a:ext cx="6862761" cy="5356808"/>
          </a:xfrm>
        </p:spPr>
        <p:txBody>
          <a:bodyPr vert="horz" lIns="91440" tIns="45720" rIns="91440" bIns="45720" rtlCol="0" anchor="t">
            <a:noAutofit/>
          </a:bodyPr>
          <a:lstStyle/>
          <a:p>
            <a:pPr marL="0" indent="0">
              <a:buNone/>
              <a:defRPr/>
            </a:pPr>
            <a:r>
              <a:rPr lang="en-GB" sz="1800" dirty="0">
                <a:solidFill>
                  <a:schemeClr val="bg1">
                    <a:lumMod val="85000"/>
                  </a:schemeClr>
                </a:solidFill>
                <a:latin typeface="Aptos Display"/>
                <a:ea typeface="Tahoma"/>
                <a:cs typeface="Tahoma"/>
              </a:rPr>
              <a:t>At Lighthouse, we focus on building your child’s emotional and social wellbeing in order to raise their self-esteem and promote an inclusive and accepting environment for learning.</a:t>
            </a:r>
            <a:endParaRPr lang="en-US" sz="1800" dirty="0">
              <a:solidFill>
                <a:schemeClr val="bg1">
                  <a:lumMod val="85000"/>
                </a:schemeClr>
              </a:solidFill>
              <a:latin typeface="Aptos Display"/>
            </a:endParaRPr>
          </a:p>
          <a:p>
            <a:pPr marL="285750" indent="-285750">
              <a:buFont typeface="Arial" panose="02070309020205020404" pitchFamily="49" charset="0"/>
              <a:buChar char="•"/>
              <a:defRPr/>
            </a:pPr>
            <a:r>
              <a:rPr lang="en-GB" sz="1800">
                <a:solidFill>
                  <a:schemeClr val="bg1">
                    <a:lumMod val="85000"/>
                  </a:schemeClr>
                </a:solidFill>
                <a:latin typeface="Aptos Display"/>
                <a:ea typeface="Tahoma"/>
                <a:cs typeface="Tahoma"/>
              </a:rPr>
              <a:t>Aim to </a:t>
            </a:r>
            <a:r>
              <a:rPr lang="en-GB" sz="1800" b="1">
                <a:solidFill>
                  <a:schemeClr val="bg1">
                    <a:lumMod val="85000"/>
                  </a:schemeClr>
                </a:solidFill>
                <a:latin typeface="Aptos Display"/>
                <a:ea typeface="Tahoma"/>
                <a:cs typeface="Tahoma"/>
              </a:rPr>
              <a:t>enhance each young person's emotional literacy skills and support their mental health</a:t>
            </a:r>
            <a:r>
              <a:rPr lang="en-GB" sz="1800">
                <a:solidFill>
                  <a:schemeClr val="bg1">
                    <a:lumMod val="85000"/>
                  </a:schemeClr>
                </a:solidFill>
                <a:latin typeface="Aptos Display"/>
                <a:ea typeface="Tahoma"/>
                <a:cs typeface="Tahoma"/>
              </a:rPr>
              <a:t>.</a:t>
            </a:r>
          </a:p>
          <a:p>
            <a:pPr marL="285750" indent="-285750">
              <a:buFont typeface="Arial" panose="02070309020205020404" pitchFamily="49" charset="0"/>
              <a:buChar char="•"/>
              <a:defRPr/>
            </a:pPr>
            <a:r>
              <a:rPr lang="en-GB" sz="1800">
                <a:solidFill>
                  <a:schemeClr val="bg1">
                    <a:lumMod val="85000"/>
                  </a:schemeClr>
                </a:solidFill>
                <a:latin typeface="Aptos Display"/>
                <a:ea typeface="Tahoma"/>
                <a:cs typeface="Tahoma"/>
              </a:rPr>
              <a:t>Individualise support as much as possible to meet student needs as well as we can.</a:t>
            </a:r>
          </a:p>
          <a:p>
            <a:pPr marL="285750" indent="-285750">
              <a:buFont typeface="Arial" panose="02070309020205020404" pitchFamily="49" charset="0"/>
              <a:buChar char="•"/>
              <a:defRPr/>
            </a:pPr>
            <a:r>
              <a:rPr lang="en-GB" sz="1800">
                <a:solidFill>
                  <a:schemeClr val="bg1">
                    <a:lumMod val="85000"/>
                  </a:schemeClr>
                </a:solidFill>
                <a:latin typeface="Aptos Display"/>
                <a:ea typeface="Tahoma"/>
                <a:cs typeface="Tahoma"/>
              </a:rPr>
              <a:t>Provide exciting extra -curricular opportunities</a:t>
            </a:r>
            <a:r>
              <a:rPr lang="en-GB" sz="1600" dirty="0">
                <a:solidFill>
                  <a:schemeClr val="bg1">
                    <a:lumMod val="85000"/>
                  </a:schemeClr>
                </a:solidFill>
                <a:latin typeface="Aptos Display"/>
                <a:ea typeface="Tahoma"/>
                <a:cs typeface="Tahoma"/>
              </a:rPr>
              <a:t> </a:t>
            </a:r>
            <a:r>
              <a:rPr lang="en-GB" sz="1800">
                <a:solidFill>
                  <a:schemeClr val="bg1">
                    <a:lumMod val="85000"/>
                  </a:schemeClr>
                </a:solidFill>
                <a:latin typeface="Aptos Display"/>
                <a:ea typeface="Tahoma"/>
                <a:cs typeface="Tahoma"/>
              </a:rPr>
              <a:t>through the </a:t>
            </a:r>
            <a:r>
              <a:rPr lang="en-GB" sz="1800" b="1">
                <a:solidFill>
                  <a:schemeClr val="bg1">
                    <a:lumMod val="85000"/>
                  </a:schemeClr>
                </a:solidFill>
                <a:latin typeface="Aptos Display"/>
                <a:ea typeface="Tahoma"/>
                <a:cs typeface="Tahoma"/>
              </a:rPr>
              <a:t>SHINE provision</a:t>
            </a:r>
          </a:p>
          <a:p>
            <a:pPr marL="285750" indent="-285750">
              <a:buFont typeface="Arial" panose="02070309020205020404" pitchFamily="49" charset="0"/>
              <a:buChar char="•"/>
              <a:defRPr/>
            </a:pPr>
            <a:r>
              <a:rPr lang="en-GB" sz="1800">
                <a:solidFill>
                  <a:schemeClr val="bg1">
                    <a:lumMod val="85000"/>
                  </a:schemeClr>
                </a:solidFill>
                <a:latin typeface="Aptos Display"/>
                <a:ea typeface="Tahoma"/>
                <a:cs typeface="Tahoma"/>
              </a:rPr>
              <a:t>Deliver a meaningful curriculum of taught sessions for all students using the </a:t>
            </a:r>
            <a:r>
              <a:rPr lang="en-GB" sz="1800" b="1">
                <a:solidFill>
                  <a:schemeClr val="bg1">
                    <a:lumMod val="85000"/>
                  </a:schemeClr>
                </a:solidFill>
                <a:latin typeface="Aptos Display"/>
                <a:ea typeface="Tahoma"/>
                <a:cs typeface="Tahoma"/>
              </a:rPr>
              <a:t>NEN framework</a:t>
            </a:r>
            <a:r>
              <a:rPr lang="en-GB" sz="1800" dirty="0">
                <a:solidFill>
                  <a:schemeClr val="bg1">
                    <a:lumMod val="85000"/>
                  </a:schemeClr>
                </a:solidFill>
                <a:latin typeface="Aptos Display"/>
                <a:ea typeface="Tahoma"/>
                <a:cs typeface="Tahoma"/>
              </a:rPr>
              <a:t>.</a:t>
            </a:r>
          </a:p>
          <a:p>
            <a:pPr marL="285750" indent="-285750">
              <a:buFont typeface="Arial" panose="02070309020205020404" pitchFamily="49" charset="0"/>
              <a:buChar char="•"/>
              <a:defRPr/>
            </a:pPr>
            <a:r>
              <a:rPr lang="en-GB" sz="1800">
                <a:solidFill>
                  <a:schemeClr val="bg1">
                    <a:lumMod val="85000"/>
                  </a:schemeClr>
                </a:solidFill>
                <a:latin typeface="Aptos Display"/>
                <a:ea typeface="Tahoma"/>
                <a:cs typeface="Tahoma"/>
              </a:rPr>
              <a:t>Provide training and support to the wider school team to ensure that the provision is consistent and meets the needs of all.</a:t>
            </a:r>
          </a:p>
          <a:p>
            <a:pPr marL="0" indent="0">
              <a:defRPr/>
            </a:pPr>
            <a:endParaRPr lang="en-GB" sz="2540"/>
          </a:p>
          <a:p>
            <a:pPr>
              <a:buFont typeface="Arial" panose="02070309020205020404" pitchFamily="49" charset="0"/>
              <a:buChar char="•"/>
              <a:defRPr/>
            </a:pPr>
            <a:endParaRPr lang="en-GB" sz="2540"/>
          </a:p>
          <a:p>
            <a:pPr>
              <a:buFont typeface="Arial" panose="02070309020205020404" pitchFamily="49" charset="0"/>
              <a:buChar char="•"/>
              <a:defRPr/>
            </a:pPr>
            <a:endParaRPr lang="en-GB" sz="2540"/>
          </a:p>
          <a:p>
            <a:pPr>
              <a:buFont typeface="Arial" panose="02070309020205020404" pitchFamily="49" charset="0"/>
              <a:buChar char="•"/>
              <a:defRPr/>
            </a:pPr>
            <a:endParaRPr lang="en-GB" sz="2540"/>
          </a:p>
          <a:p>
            <a:pPr>
              <a:buFont typeface="Arial" panose="02070309020205020404" pitchFamily="49" charset="0"/>
              <a:buChar char="•"/>
              <a:defRPr/>
            </a:pPr>
            <a:endParaRPr lang="en-GB" sz="2540"/>
          </a:p>
        </p:txBody>
      </p:sp>
      <p:sp>
        <p:nvSpPr>
          <p:cNvPr id="2" name="Oval 1">
            <a:extLst>
              <a:ext uri="{FF2B5EF4-FFF2-40B4-BE49-F238E27FC236}">
                <a16:creationId xmlns:a16="http://schemas.microsoft.com/office/drawing/2014/main" id="{8E1FFBD4-10DC-7E13-E01C-51884C7CEB50}"/>
              </a:ext>
            </a:extLst>
          </p:cNvPr>
          <p:cNvSpPr/>
          <p:nvPr/>
        </p:nvSpPr>
        <p:spPr>
          <a:xfrm>
            <a:off x="8730362" y="3671720"/>
            <a:ext cx="2302289" cy="1323929"/>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82953" tIns="41476" rIns="82953" bIns="41476"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33">
                <a:latin typeface="Tahoma"/>
                <a:ea typeface="Tahoma"/>
                <a:cs typeface="Tahoma"/>
              </a:rPr>
              <a:t>Interests, Routines &amp; Processing </a:t>
            </a:r>
          </a:p>
        </p:txBody>
      </p:sp>
      <p:sp>
        <p:nvSpPr>
          <p:cNvPr id="5" name="Oval 4">
            <a:extLst>
              <a:ext uri="{FF2B5EF4-FFF2-40B4-BE49-F238E27FC236}">
                <a16:creationId xmlns:a16="http://schemas.microsoft.com/office/drawing/2014/main" id="{52AA679B-3299-9745-B48A-04D86EF296BD}"/>
              </a:ext>
            </a:extLst>
          </p:cNvPr>
          <p:cNvSpPr/>
          <p:nvPr/>
        </p:nvSpPr>
        <p:spPr>
          <a:xfrm>
            <a:off x="8717584" y="577031"/>
            <a:ext cx="2311156" cy="1312083"/>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82953" tIns="41476" rIns="82953" bIns="41476"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33">
                <a:latin typeface="Tahoma"/>
                <a:ea typeface="Tahoma"/>
                <a:cs typeface="Tahoma"/>
              </a:rPr>
              <a:t>Social Understanding &amp; Relationships </a:t>
            </a:r>
          </a:p>
        </p:txBody>
      </p:sp>
      <p:sp>
        <p:nvSpPr>
          <p:cNvPr id="7" name="Oval 6">
            <a:extLst>
              <a:ext uri="{FF2B5EF4-FFF2-40B4-BE49-F238E27FC236}">
                <a16:creationId xmlns:a16="http://schemas.microsoft.com/office/drawing/2014/main" id="{E78AEC04-19FD-D847-B37C-E6FF91D545DF}"/>
              </a:ext>
            </a:extLst>
          </p:cNvPr>
          <p:cNvSpPr/>
          <p:nvPr/>
        </p:nvSpPr>
        <p:spPr>
          <a:xfrm>
            <a:off x="8727924" y="2121498"/>
            <a:ext cx="2302289" cy="1303729"/>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82953" tIns="41476" rIns="82953" bIns="41476"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33">
                <a:latin typeface="Tahoma"/>
                <a:ea typeface="Tahoma"/>
                <a:cs typeface="Tahoma"/>
              </a:rPr>
              <a:t>Emotional Understanding &amp; Self Awareness </a:t>
            </a:r>
            <a:endParaRPr lang="en-US" sz="1633"/>
          </a:p>
        </p:txBody>
      </p:sp>
      <p:sp>
        <p:nvSpPr>
          <p:cNvPr id="8" name="Oval 7">
            <a:extLst>
              <a:ext uri="{FF2B5EF4-FFF2-40B4-BE49-F238E27FC236}">
                <a16:creationId xmlns:a16="http://schemas.microsoft.com/office/drawing/2014/main" id="{3449888C-9A44-D54E-AD90-1D6CB4ACD804}"/>
              </a:ext>
            </a:extLst>
          </p:cNvPr>
          <p:cNvSpPr/>
          <p:nvPr/>
        </p:nvSpPr>
        <p:spPr>
          <a:xfrm>
            <a:off x="8731696" y="5229494"/>
            <a:ext cx="2304949" cy="1304192"/>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82953" tIns="41476" rIns="82953" bIns="41476"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33">
                <a:latin typeface="Tahoma"/>
                <a:ea typeface="Tahoma"/>
                <a:cs typeface="Tahoma"/>
              </a:rPr>
              <a:t>Sensory Processing </a:t>
            </a:r>
            <a:endParaRPr lang="en-US" sz="1633">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77791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581FE-E9B0-084B-1D5D-BE1C067244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2E555C-E074-2BBE-DBD5-4CAD0DD834E3}"/>
              </a:ext>
            </a:extLst>
          </p:cNvPr>
          <p:cNvSpPr>
            <a:spLocks noGrp="1"/>
          </p:cNvSpPr>
          <p:nvPr>
            <p:ph type="title"/>
          </p:nvPr>
        </p:nvSpPr>
        <p:spPr/>
        <p:txBody>
          <a:bodyPr/>
          <a:lstStyle/>
          <a:p>
            <a:pPr>
              <a:defRPr/>
            </a:pPr>
            <a:r>
              <a:rPr lang="en-GB" altLang="en-US">
                <a:solidFill>
                  <a:srgbClr val="00B0F0"/>
                </a:solidFill>
                <a:latin typeface="Aptos Display"/>
                <a:ea typeface="Calibri"/>
                <a:cs typeface="Calibri"/>
              </a:rPr>
              <a:t>Parent Support – Teen Life </a:t>
            </a:r>
            <a:endParaRPr lang="en-GB">
              <a:solidFill>
                <a:srgbClr val="00B0F0"/>
              </a:solidFill>
              <a:latin typeface="Aptos Display"/>
              <a:ea typeface="Calibri"/>
              <a:cs typeface="Calibri"/>
            </a:endParaRPr>
          </a:p>
        </p:txBody>
      </p:sp>
      <p:sp>
        <p:nvSpPr>
          <p:cNvPr id="3" name="Content Placeholder 2">
            <a:extLst>
              <a:ext uri="{FF2B5EF4-FFF2-40B4-BE49-F238E27FC236}">
                <a16:creationId xmlns:a16="http://schemas.microsoft.com/office/drawing/2014/main" id="{C1C75AB3-94E1-873C-E08B-D50DB9AD787C}"/>
              </a:ext>
            </a:extLst>
          </p:cNvPr>
          <p:cNvSpPr>
            <a:spLocks noGrp="1"/>
          </p:cNvSpPr>
          <p:nvPr>
            <p:ph sz="half" idx="1"/>
          </p:nvPr>
        </p:nvSpPr>
        <p:spPr>
          <a:xfrm>
            <a:off x="802481" y="1111782"/>
            <a:ext cx="6178420" cy="4351338"/>
          </a:xfrm>
        </p:spPr>
        <p:txBody>
          <a:bodyPr vert="horz" lIns="91440" tIns="45720" rIns="91440" bIns="45720" rtlCol="0" anchor="t">
            <a:normAutofit fontScale="92500" lnSpcReduction="10000"/>
          </a:bodyPr>
          <a:lstStyle/>
          <a:p>
            <a:pPr marL="0" indent="0">
              <a:lnSpc>
                <a:spcPct val="120000"/>
              </a:lnSpc>
              <a:buNone/>
            </a:pPr>
            <a:r>
              <a:rPr lang="en-GB" sz="2400">
                <a:solidFill>
                  <a:schemeClr val="bg1">
                    <a:lumMod val="85000"/>
                  </a:schemeClr>
                </a:solidFill>
                <a:latin typeface="Aptos Display"/>
                <a:ea typeface="Calibri"/>
                <a:cs typeface="Calibri"/>
              </a:rPr>
              <a:t>The National Autistic Society (</a:t>
            </a:r>
            <a:r>
              <a:rPr lang="en-GB" sz="2600">
                <a:solidFill>
                  <a:schemeClr val="bg1">
                    <a:lumMod val="85000"/>
                  </a:schemeClr>
                </a:solidFill>
                <a:latin typeface="Aptos Display"/>
                <a:ea typeface="Calibri"/>
                <a:cs typeface="Calibri"/>
              </a:rPr>
              <a:t>NAS</a:t>
            </a:r>
            <a:r>
              <a:rPr lang="en-GB" sz="2400">
                <a:solidFill>
                  <a:schemeClr val="bg1">
                    <a:lumMod val="85000"/>
                  </a:schemeClr>
                </a:solidFill>
                <a:latin typeface="Aptos Display"/>
                <a:ea typeface="Calibri"/>
                <a:cs typeface="Calibri"/>
              </a:rPr>
              <a:t>) Teen Life parent support programme is available at Lighthouse School.</a:t>
            </a:r>
          </a:p>
          <a:p>
            <a:pPr marL="0" indent="0">
              <a:lnSpc>
                <a:spcPct val="120000"/>
              </a:lnSpc>
              <a:buNone/>
            </a:pPr>
            <a:r>
              <a:rPr lang="en-GB" sz="2400">
                <a:solidFill>
                  <a:schemeClr val="bg1">
                    <a:lumMod val="85000"/>
                  </a:schemeClr>
                </a:solidFill>
                <a:latin typeface="Aptos Display"/>
                <a:ea typeface="Calibri"/>
                <a:cs typeface="Calibri"/>
              </a:rPr>
              <a:t>This is a six-week parent support programme which will run weekly from the school training suite. The programme will allow you to explore  support strategies for your autistic child. </a:t>
            </a:r>
          </a:p>
          <a:p>
            <a:pPr marL="0" indent="0">
              <a:lnSpc>
                <a:spcPct val="120000"/>
              </a:lnSpc>
              <a:buNone/>
            </a:pPr>
            <a:r>
              <a:rPr lang="en-GB" sz="2400">
                <a:solidFill>
                  <a:schemeClr val="bg1">
                    <a:lumMod val="85000"/>
                  </a:schemeClr>
                </a:solidFill>
                <a:latin typeface="Aptos Display"/>
                <a:ea typeface="Calibri"/>
                <a:cs typeface="Calibri"/>
              </a:rPr>
              <a:t>The sessions are interactive. It allows you to request a supporting professional e.g. PA, support staff to attend the sessions with you and be part of the discussions around your child. </a:t>
            </a:r>
          </a:p>
        </p:txBody>
      </p:sp>
      <p:pic>
        <p:nvPicPr>
          <p:cNvPr id="6" name="Picture 5" descr="Teen Life Programme Workbook">
            <a:extLst>
              <a:ext uri="{FF2B5EF4-FFF2-40B4-BE49-F238E27FC236}">
                <a16:creationId xmlns:a16="http://schemas.microsoft.com/office/drawing/2014/main" id="{402F651B-B3EB-8D0E-51DB-FADA87D20513}"/>
              </a:ext>
            </a:extLst>
          </p:cNvPr>
          <p:cNvPicPr>
            <a:picLocks noChangeAspect="1"/>
          </p:cNvPicPr>
          <p:nvPr/>
        </p:nvPicPr>
        <p:blipFill>
          <a:blip r:embed="rId3"/>
          <a:stretch>
            <a:fillRect/>
          </a:stretch>
        </p:blipFill>
        <p:spPr>
          <a:xfrm>
            <a:off x="7997854" y="383293"/>
            <a:ext cx="3369734" cy="4767322"/>
          </a:xfrm>
          <a:prstGeom prst="rect">
            <a:avLst/>
          </a:prstGeom>
        </p:spPr>
      </p:pic>
      <p:pic>
        <p:nvPicPr>
          <p:cNvPr id="8" name="Picture 7" descr="A logo for a lightroom education&#10;&#10;AI-generated content may be incorrect.">
            <a:extLst>
              <a:ext uri="{FF2B5EF4-FFF2-40B4-BE49-F238E27FC236}">
                <a16:creationId xmlns:a16="http://schemas.microsoft.com/office/drawing/2014/main" id="{1031AB80-4B29-FF2A-668D-EF5069225D08}"/>
              </a:ext>
            </a:extLst>
          </p:cNvPr>
          <p:cNvPicPr>
            <a:picLocks noChangeAspect="1"/>
          </p:cNvPicPr>
          <p:nvPr/>
        </p:nvPicPr>
        <p:blipFill>
          <a:blip r:embed="rId4"/>
          <a:srcRect r="-103" b="247"/>
          <a:stretch>
            <a:fillRect/>
          </a:stretch>
        </p:blipFill>
        <p:spPr>
          <a:xfrm>
            <a:off x="9224034" y="5603952"/>
            <a:ext cx="2832194" cy="1132759"/>
          </a:xfrm>
          <a:prstGeom prst="rect">
            <a:avLst/>
          </a:prstGeom>
        </p:spPr>
      </p:pic>
      <p:pic>
        <p:nvPicPr>
          <p:cNvPr id="7" name="Picture 6" descr="A logo for a school&#10;&#10;AI-generated content may be incorrect.">
            <a:extLst>
              <a:ext uri="{FF2B5EF4-FFF2-40B4-BE49-F238E27FC236}">
                <a16:creationId xmlns:a16="http://schemas.microsoft.com/office/drawing/2014/main" id="{FBFA5254-7E04-BD7E-CA80-A8F5C358AD13}"/>
              </a:ext>
            </a:extLst>
          </p:cNvPr>
          <p:cNvPicPr>
            <a:picLocks noChangeAspect="1"/>
          </p:cNvPicPr>
          <p:nvPr/>
        </p:nvPicPr>
        <p:blipFill>
          <a:blip r:embed="rId5"/>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1734061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D56133-4CD5-4412-8BE0-3EB58983A4C8}"/>
              </a:ext>
            </a:extLst>
          </p:cNvPr>
          <p:cNvSpPr>
            <a:spLocks noGrp="1"/>
          </p:cNvSpPr>
          <p:nvPr>
            <p:ph sz="half" idx="1"/>
          </p:nvPr>
        </p:nvSpPr>
        <p:spPr>
          <a:xfrm>
            <a:off x="1888997" y="675065"/>
            <a:ext cx="9118940" cy="5510902"/>
          </a:xfrm>
        </p:spPr>
        <p:txBody>
          <a:bodyPr vert="horz" lIns="91440" tIns="45720" rIns="91440" bIns="45720" rtlCol="0" anchor="t">
            <a:noAutofit/>
          </a:bodyPr>
          <a:lstStyle/>
          <a:p>
            <a:pPr marL="0" indent="0">
              <a:buNone/>
              <a:defRPr/>
            </a:pPr>
            <a:r>
              <a:rPr lang="en-US" sz="1800">
                <a:solidFill>
                  <a:schemeClr val="bg1">
                    <a:lumMod val="85000"/>
                  </a:schemeClr>
                </a:solidFill>
                <a:latin typeface="Aptos Display"/>
              </a:rPr>
              <a:t>Beacon is the name we use for all the family support offered in school.</a:t>
            </a:r>
            <a:endParaRPr lang="en-US" sz="1800">
              <a:solidFill>
                <a:schemeClr val="bg1">
                  <a:lumMod val="85000"/>
                </a:schemeClr>
              </a:solidFill>
              <a:latin typeface="Aptos Display"/>
              <a:ea typeface="Calibri" panose="020F0502020204030204"/>
              <a:cs typeface="Calibri" panose="020F0502020204030204"/>
            </a:endParaRPr>
          </a:p>
          <a:p>
            <a:pPr marL="0" indent="0">
              <a:buNone/>
              <a:defRPr/>
            </a:pPr>
            <a:r>
              <a:rPr lang="en-US" sz="1800">
                <a:solidFill>
                  <a:schemeClr val="bg1">
                    <a:lumMod val="85000"/>
                  </a:schemeClr>
                </a:solidFill>
                <a:latin typeface="Aptos Display"/>
              </a:rPr>
              <a:t>Families can access:</a:t>
            </a:r>
            <a:endParaRPr lang="en-US" sz="1800">
              <a:solidFill>
                <a:schemeClr val="bg1">
                  <a:lumMod val="85000"/>
                </a:schemeClr>
              </a:solidFill>
              <a:latin typeface="Aptos Display"/>
              <a:ea typeface="Calibri"/>
              <a:cs typeface="Calibri"/>
            </a:endParaRPr>
          </a:p>
          <a:p>
            <a:pPr marL="457200" indent="-457200">
              <a:buAutoNum type="arabicPeriod"/>
              <a:defRPr/>
            </a:pPr>
            <a:r>
              <a:rPr lang="en-US" sz="1800" b="1" dirty="0">
                <a:solidFill>
                  <a:schemeClr val="bg1">
                    <a:lumMod val="85000"/>
                  </a:schemeClr>
                </a:solidFill>
                <a:latin typeface="Aptos Display"/>
              </a:rPr>
              <a:t>Signposting to support</a:t>
            </a:r>
            <a:br>
              <a:rPr lang="en-US" sz="1800" dirty="0">
                <a:solidFill>
                  <a:schemeClr val="bg1">
                    <a:lumMod val="85000"/>
                  </a:schemeClr>
                </a:solidFill>
                <a:latin typeface="Aptos Display"/>
              </a:rPr>
            </a:br>
            <a:r>
              <a:rPr lang="en-US" sz="1800" dirty="0">
                <a:solidFill>
                  <a:schemeClr val="bg1">
                    <a:lumMod val="85000"/>
                  </a:schemeClr>
                </a:solidFill>
                <a:latin typeface="Aptos Display"/>
              </a:rPr>
              <a:t>Guidance on services, resources and </a:t>
            </a:r>
            <a:r>
              <a:rPr lang="en-US" sz="1800" dirty="0" err="1">
                <a:solidFill>
                  <a:schemeClr val="bg1">
                    <a:lumMod val="85000"/>
                  </a:schemeClr>
                </a:solidFill>
                <a:latin typeface="Aptos Display"/>
              </a:rPr>
              <a:t>organisations</a:t>
            </a:r>
            <a:r>
              <a:rPr lang="en-US" sz="1800" dirty="0">
                <a:solidFill>
                  <a:schemeClr val="bg1">
                    <a:lumMod val="85000"/>
                  </a:schemeClr>
                </a:solidFill>
                <a:latin typeface="Aptos Display"/>
              </a:rPr>
              <a:t> that can help you.</a:t>
            </a:r>
            <a:endParaRPr lang="en-US" sz="1800">
              <a:solidFill>
                <a:schemeClr val="bg1">
                  <a:lumMod val="85000"/>
                </a:schemeClr>
              </a:solidFill>
              <a:latin typeface="Aptos Display"/>
              <a:ea typeface="Calibri"/>
              <a:cs typeface="Calibri"/>
            </a:endParaRPr>
          </a:p>
          <a:p>
            <a:pPr marL="457200" indent="-457200">
              <a:buAutoNum type="arabicPeriod"/>
              <a:defRPr/>
            </a:pPr>
            <a:r>
              <a:rPr lang="en-US" sz="1800" b="1">
                <a:solidFill>
                  <a:schemeClr val="bg1">
                    <a:lumMod val="85000"/>
                  </a:schemeClr>
                </a:solidFill>
                <a:latin typeface="Aptos Display"/>
              </a:rPr>
              <a:t>Support from other parents</a:t>
            </a:r>
            <a:br>
              <a:rPr lang="en-US" sz="1800" dirty="0">
                <a:solidFill>
                  <a:schemeClr val="bg1">
                    <a:lumMod val="85000"/>
                  </a:schemeClr>
                </a:solidFill>
                <a:latin typeface="Aptos Display"/>
              </a:rPr>
            </a:br>
            <a:r>
              <a:rPr lang="en-US" sz="1800">
                <a:solidFill>
                  <a:schemeClr val="bg1">
                    <a:lumMod val="85000"/>
                  </a:schemeClr>
                </a:solidFill>
                <a:latin typeface="Aptos Display"/>
              </a:rPr>
              <a:t>Opportunities to talk, share experiences and learn from one another.</a:t>
            </a:r>
            <a:endParaRPr lang="en-US" sz="1800">
              <a:solidFill>
                <a:schemeClr val="bg1">
                  <a:lumMod val="85000"/>
                </a:schemeClr>
              </a:solidFill>
              <a:latin typeface="Aptos Display"/>
              <a:ea typeface="Calibri"/>
              <a:cs typeface="Calibri"/>
            </a:endParaRPr>
          </a:p>
          <a:p>
            <a:pPr marL="457200" indent="-457200">
              <a:buAutoNum type="arabicPeriod"/>
              <a:defRPr/>
            </a:pPr>
            <a:r>
              <a:rPr lang="en-US" sz="1800" b="1">
                <a:solidFill>
                  <a:schemeClr val="bg1">
                    <a:lumMod val="85000"/>
                  </a:schemeClr>
                </a:solidFill>
                <a:latin typeface="Aptos Display"/>
              </a:rPr>
              <a:t>Social events</a:t>
            </a:r>
            <a:br>
              <a:rPr lang="en-US" sz="1800" dirty="0">
                <a:solidFill>
                  <a:schemeClr val="bg1">
                    <a:lumMod val="85000"/>
                  </a:schemeClr>
                </a:solidFill>
                <a:latin typeface="Aptos Display"/>
              </a:rPr>
            </a:br>
            <a:r>
              <a:rPr lang="en-US" sz="1800">
                <a:solidFill>
                  <a:schemeClr val="bg1">
                    <a:lumMod val="85000"/>
                  </a:schemeClr>
                </a:solidFill>
                <a:latin typeface="Aptos Display"/>
              </a:rPr>
              <a:t>Friendly gatherings to help build our school community.</a:t>
            </a:r>
            <a:endParaRPr lang="en-US" sz="1800" dirty="0">
              <a:solidFill>
                <a:schemeClr val="bg1">
                  <a:lumMod val="85000"/>
                </a:schemeClr>
              </a:solidFill>
              <a:latin typeface="Aptos Display"/>
            </a:endParaRPr>
          </a:p>
          <a:p>
            <a:pPr marL="457200" indent="-457200">
              <a:buAutoNum type="arabicPeriod"/>
              <a:defRPr/>
            </a:pPr>
            <a:r>
              <a:rPr lang="en-US" sz="1800" b="1">
                <a:solidFill>
                  <a:schemeClr val="bg1">
                    <a:lumMod val="85000"/>
                  </a:schemeClr>
                </a:solidFill>
                <a:latin typeface="Aptos Display"/>
              </a:rPr>
              <a:t>Parent Hub information sessions</a:t>
            </a:r>
            <a:br>
              <a:rPr lang="en-US" sz="1800" dirty="0">
                <a:solidFill>
                  <a:schemeClr val="bg1">
                    <a:lumMod val="85000"/>
                  </a:schemeClr>
                </a:solidFill>
                <a:latin typeface="Aptos Display"/>
              </a:rPr>
            </a:br>
            <a:r>
              <a:rPr lang="en-US" sz="1800">
                <a:solidFill>
                  <a:schemeClr val="bg1">
                    <a:lumMod val="85000"/>
                  </a:schemeClr>
                </a:solidFill>
                <a:latin typeface="Aptos Display"/>
              </a:rPr>
              <a:t>Useful workshops and sessions on topics that matter to you.</a:t>
            </a:r>
            <a:endParaRPr lang="en-US" sz="1800" dirty="0">
              <a:solidFill>
                <a:schemeClr val="bg1">
                  <a:lumMod val="85000"/>
                </a:schemeClr>
              </a:solidFill>
              <a:latin typeface="Aptos Display"/>
            </a:endParaRPr>
          </a:p>
          <a:p>
            <a:pPr marL="457200" indent="-457200">
              <a:buAutoNum type="arabicPeriod"/>
              <a:defRPr/>
            </a:pPr>
            <a:r>
              <a:rPr lang="en-US" sz="1800" b="1" dirty="0">
                <a:solidFill>
                  <a:schemeClr val="bg1">
                    <a:lumMod val="85000"/>
                  </a:schemeClr>
                </a:solidFill>
                <a:latin typeface="Aptos Display"/>
              </a:rPr>
              <a:t>A closed Facebook group for Lighthouse School parents and carers</a:t>
            </a:r>
            <a:br>
              <a:rPr lang="en-US" sz="1800" dirty="0">
                <a:solidFill>
                  <a:schemeClr val="bg1">
                    <a:lumMod val="85000"/>
                  </a:schemeClr>
                </a:solidFill>
                <a:latin typeface="Aptos Display"/>
              </a:rPr>
            </a:br>
            <a:r>
              <a:rPr lang="en-US" sz="1800" dirty="0">
                <a:solidFill>
                  <a:schemeClr val="bg1">
                    <a:lumMod val="85000"/>
                  </a:schemeClr>
                </a:solidFill>
                <a:latin typeface="Aptos Display"/>
              </a:rPr>
              <a:t>A safe, private space to connect and share with other families.</a:t>
            </a:r>
            <a:endParaRPr lang="en-US" sz="1800">
              <a:solidFill>
                <a:schemeClr val="bg1">
                  <a:lumMod val="85000"/>
                </a:schemeClr>
              </a:solidFill>
              <a:latin typeface="Aptos Display"/>
              <a:ea typeface="Calibri"/>
              <a:cs typeface="Calibri"/>
            </a:endParaRPr>
          </a:p>
          <a:p>
            <a:pPr indent="0">
              <a:buNone/>
              <a:defRPr/>
            </a:pPr>
            <a:endParaRPr lang="en-US" sz="1600">
              <a:ea typeface="Calibri"/>
              <a:cs typeface="Calibri"/>
            </a:endParaRPr>
          </a:p>
          <a:p>
            <a:pPr marL="0">
              <a:buAutoNum type="arabicPeriod"/>
              <a:defRPr/>
            </a:pPr>
            <a:endParaRPr lang="en-US" sz="1100">
              <a:ea typeface="Calibri" panose="020F0502020204030204"/>
              <a:cs typeface="Calibri" panose="020F0502020204030204"/>
            </a:endParaRPr>
          </a:p>
        </p:txBody>
      </p:sp>
      <p:pic>
        <p:nvPicPr>
          <p:cNvPr id="6" name="Content Placeholder 5">
            <a:extLst>
              <a:ext uri="{FF2B5EF4-FFF2-40B4-BE49-F238E27FC236}">
                <a16:creationId xmlns:a16="http://schemas.microsoft.com/office/drawing/2014/main" id="{D4D0C3CD-9FD0-7C42-8C65-4AE5EB2EB7D4}"/>
              </a:ext>
            </a:extLst>
          </p:cNvPr>
          <p:cNvPicPr>
            <a:picLocks noGrp="1" noChangeAspect="1"/>
          </p:cNvPicPr>
          <p:nvPr>
            <p:ph sz="half" idx="2"/>
          </p:nvPr>
        </p:nvPicPr>
        <p:blipFill>
          <a:blip r:embed="rId3"/>
          <a:srcRect t="5229" r="-3" b="9299"/>
          <a:stretch>
            <a:fillRect/>
          </a:stretch>
        </p:blipFill>
        <p:spPr>
          <a:xfrm>
            <a:off x="8558675" y="1"/>
            <a:ext cx="2889834" cy="246677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
        <p:nvSpPr>
          <p:cNvPr id="7" name="TextBox 6">
            <a:extLst>
              <a:ext uri="{FF2B5EF4-FFF2-40B4-BE49-F238E27FC236}">
                <a16:creationId xmlns:a16="http://schemas.microsoft.com/office/drawing/2014/main" id="{D6FC7747-DF1D-F53B-F6E1-F9D00066256F}"/>
              </a:ext>
            </a:extLst>
          </p:cNvPr>
          <p:cNvSpPr txBox="1"/>
          <p:nvPr/>
        </p:nvSpPr>
        <p:spPr>
          <a:xfrm>
            <a:off x="130755" y="-662"/>
            <a:ext cx="6096000"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a:solidFill>
                  <a:srgbClr val="00B0F0"/>
                </a:solidFill>
                <a:latin typeface="Aptos Display"/>
              </a:rPr>
              <a:t>Beacon Family Support</a:t>
            </a:r>
            <a:endParaRPr lang="en-US">
              <a:latin typeface="Aptos Display"/>
            </a:endParaRPr>
          </a:p>
          <a:p>
            <a:pPr algn="ctr"/>
            <a:endParaRPr lang="en-US"/>
          </a:p>
        </p:txBody>
      </p:sp>
      <p:pic>
        <p:nvPicPr>
          <p:cNvPr id="8" name="Picture 7" descr="A logo for a lightroom education&#10;&#10;AI-generated content may be incorrect.">
            <a:extLst>
              <a:ext uri="{FF2B5EF4-FFF2-40B4-BE49-F238E27FC236}">
                <a16:creationId xmlns:a16="http://schemas.microsoft.com/office/drawing/2014/main" id="{DE654AA4-7DB0-EA97-0834-F3763587EA7A}"/>
              </a:ext>
            </a:extLst>
          </p:cNvPr>
          <p:cNvPicPr>
            <a:picLocks noChangeAspect="1"/>
          </p:cNvPicPr>
          <p:nvPr/>
        </p:nvPicPr>
        <p:blipFill>
          <a:blip r:embed="rId4"/>
          <a:srcRect r="-103" b="247"/>
          <a:stretch>
            <a:fillRect/>
          </a:stretch>
        </p:blipFill>
        <p:spPr>
          <a:xfrm>
            <a:off x="9224034" y="5603952"/>
            <a:ext cx="2832194" cy="1132759"/>
          </a:xfrm>
          <a:prstGeom prst="rect">
            <a:avLst/>
          </a:prstGeom>
        </p:spPr>
      </p:pic>
      <p:pic>
        <p:nvPicPr>
          <p:cNvPr id="5" name="Picture 4" descr="A logo for a school&#10;&#10;AI-generated content may be incorrect.">
            <a:extLst>
              <a:ext uri="{FF2B5EF4-FFF2-40B4-BE49-F238E27FC236}">
                <a16:creationId xmlns:a16="http://schemas.microsoft.com/office/drawing/2014/main" id="{92DC094F-D764-AA4D-F471-F660091820F8}"/>
              </a:ext>
            </a:extLst>
          </p:cNvPr>
          <p:cNvPicPr>
            <a:picLocks noChangeAspect="1"/>
          </p:cNvPicPr>
          <p:nvPr/>
        </p:nvPicPr>
        <p:blipFill>
          <a:blip r:embed="rId5"/>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3252266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BEA5F-781C-E356-5CCF-53D8FAB00B44}"/>
            </a:ext>
          </a:extLst>
        </p:cNvPr>
        <p:cNvGrpSpPr/>
        <p:nvPr/>
      </p:nvGrpSpPr>
      <p:grpSpPr>
        <a:xfrm>
          <a:off x="0" y="0"/>
          <a:ext cx="0" cy="0"/>
          <a:chOff x="0" y="0"/>
          <a:chExt cx="0" cy="0"/>
        </a:xfrm>
      </p:grpSpPr>
      <p:sp>
        <p:nvSpPr>
          <p:cNvPr id="26626" name="Title 1">
            <a:extLst>
              <a:ext uri="{FF2B5EF4-FFF2-40B4-BE49-F238E27FC236}">
                <a16:creationId xmlns:a16="http://schemas.microsoft.com/office/drawing/2014/main" id="{0B2C2E3C-8530-563F-AEB3-1802E6108183}"/>
              </a:ext>
            </a:extLst>
          </p:cNvPr>
          <p:cNvSpPr>
            <a:spLocks noGrp="1"/>
          </p:cNvSpPr>
          <p:nvPr>
            <p:ph type="title"/>
          </p:nvPr>
        </p:nvSpPr>
        <p:spPr>
          <a:xfrm>
            <a:off x="295299" y="3106"/>
            <a:ext cx="10515600" cy="1325563"/>
          </a:xfrm>
        </p:spPr>
        <p:txBody>
          <a:bodyPr/>
          <a:lstStyle/>
          <a:p>
            <a:pPr>
              <a:buNone/>
              <a:defRPr/>
            </a:pPr>
            <a:r>
              <a:rPr lang="en-GB" altLang="en-US">
                <a:solidFill>
                  <a:srgbClr val="00B0F0"/>
                </a:solidFill>
                <a:latin typeface="Aptos Display"/>
                <a:ea typeface="Calibri"/>
                <a:cs typeface="Calibri"/>
              </a:rPr>
              <a:t>Policies</a:t>
            </a:r>
            <a:endParaRPr lang="en-US">
              <a:latin typeface="Aptos Display"/>
            </a:endParaRPr>
          </a:p>
        </p:txBody>
      </p:sp>
      <p:pic>
        <p:nvPicPr>
          <p:cNvPr id="5" name="Picture 4" descr="A logo for a lightroom education&#10;&#10;AI-generated content may be incorrect.">
            <a:extLst>
              <a:ext uri="{FF2B5EF4-FFF2-40B4-BE49-F238E27FC236}">
                <a16:creationId xmlns:a16="http://schemas.microsoft.com/office/drawing/2014/main" id="{98043CD4-DC0F-05DA-1F05-65DB08B9FBE6}"/>
              </a:ext>
            </a:extLst>
          </p:cNvPr>
          <p:cNvPicPr>
            <a:picLocks noChangeAspect="1"/>
          </p:cNvPicPr>
          <p:nvPr/>
        </p:nvPicPr>
        <p:blipFill>
          <a:blip r:embed="rId3"/>
          <a:srcRect r="-103" b="247"/>
          <a:stretch>
            <a:fillRect/>
          </a:stretch>
        </p:blipFill>
        <p:spPr>
          <a:xfrm>
            <a:off x="9224034" y="5603952"/>
            <a:ext cx="2832194" cy="1132759"/>
          </a:xfrm>
          <a:prstGeom prst="rect">
            <a:avLst/>
          </a:prstGeom>
        </p:spPr>
      </p:pic>
      <p:sp>
        <p:nvSpPr>
          <p:cNvPr id="2" name="TextBox 1">
            <a:extLst>
              <a:ext uri="{FF2B5EF4-FFF2-40B4-BE49-F238E27FC236}">
                <a16:creationId xmlns:a16="http://schemas.microsoft.com/office/drawing/2014/main" id="{73974D05-42B9-7175-B774-18B06BE85EAA}"/>
              </a:ext>
            </a:extLst>
          </p:cNvPr>
          <p:cNvSpPr txBox="1"/>
          <p:nvPr/>
        </p:nvSpPr>
        <p:spPr>
          <a:xfrm>
            <a:off x="661624" y="1717302"/>
            <a:ext cx="9789442"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solidFill>
                  <a:schemeClr val="bg1">
                    <a:lumMod val="85000"/>
                  </a:schemeClr>
                </a:solidFill>
                <a:latin typeface="Aptos Display"/>
              </a:rPr>
              <a:t>The </a:t>
            </a:r>
            <a:r>
              <a:rPr lang="en-GB" sz="2400" err="1">
                <a:solidFill>
                  <a:schemeClr val="bg1">
                    <a:lumMod val="85000"/>
                  </a:schemeClr>
                </a:solidFill>
                <a:latin typeface="Aptos Display"/>
              </a:rPr>
              <a:t>websit</a:t>
            </a:r>
            <a:r>
              <a:rPr lang="en-GB" sz="2400">
                <a:solidFill>
                  <a:schemeClr val="bg1">
                    <a:lumMod val="85000"/>
                  </a:schemeClr>
                </a:solidFill>
                <a:latin typeface="Aptos Display"/>
              </a:rPr>
              <a:t>e for Lighthouse School Harrogate is currently under construction and will be published shortly.</a:t>
            </a:r>
          </a:p>
          <a:p>
            <a:endParaRPr lang="en-GB" sz="2400" dirty="0">
              <a:solidFill>
                <a:schemeClr val="bg1">
                  <a:lumMod val="85000"/>
                </a:schemeClr>
              </a:solidFill>
              <a:latin typeface="Aptos Display"/>
            </a:endParaRPr>
          </a:p>
          <a:p>
            <a:r>
              <a:rPr lang="en-GB" sz="2400" dirty="0">
                <a:solidFill>
                  <a:schemeClr val="bg1">
                    <a:lumMod val="85000"/>
                  </a:schemeClr>
                </a:solidFill>
                <a:latin typeface="Aptos Display"/>
              </a:rPr>
              <a:t>In the meantime our policies can be found in the policies section of the Lighthouse School Leeds website.</a:t>
            </a:r>
            <a:endParaRPr lang="en-US" sz="2400">
              <a:solidFill>
                <a:schemeClr val="bg1">
                  <a:lumMod val="85000"/>
                </a:schemeClr>
              </a:solidFill>
              <a:latin typeface="Aptos Display"/>
            </a:endParaRPr>
          </a:p>
          <a:p>
            <a:endParaRPr lang="en-GB" dirty="0"/>
          </a:p>
        </p:txBody>
      </p:sp>
      <p:pic>
        <p:nvPicPr>
          <p:cNvPr id="6" name="Picture 5" descr="A logo for a school&#10;&#10;AI-generated content may be incorrect.">
            <a:extLst>
              <a:ext uri="{FF2B5EF4-FFF2-40B4-BE49-F238E27FC236}">
                <a16:creationId xmlns:a16="http://schemas.microsoft.com/office/drawing/2014/main" id="{4B417DEE-DF04-FB39-AF44-9F24160113CF}"/>
              </a:ext>
            </a:extLst>
          </p:cNvPr>
          <p:cNvPicPr>
            <a:picLocks noChangeAspect="1"/>
          </p:cNvPicPr>
          <p:nvPr/>
        </p:nvPicPr>
        <p:blipFill>
          <a:blip r:embed="rId4"/>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35745467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16A06-060B-8BCC-10A6-6822C6A38284}"/>
            </a:ext>
          </a:extLst>
        </p:cNvPr>
        <p:cNvGrpSpPr/>
        <p:nvPr/>
      </p:nvGrpSpPr>
      <p:grpSpPr>
        <a:xfrm>
          <a:off x="0" y="0"/>
          <a:ext cx="0" cy="0"/>
          <a:chOff x="0" y="0"/>
          <a:chExt cx="0" cy="0"/>
        </a:xfrm>
      </p:grpSpPr>
      <p:sp>
        <p:nvSpPr>
          <p:cNvPr id="4" name="Title 5">
            <a:extLst>
              <a:ext uri="{FF2B5EF4-FFF2-40B4-BE49-F238E27FC236}">
                <a16:creationId xmlns:a16="http://schemas.microsoft.com/office/drawing/2014/main" id="{0CEB3289-FB71-7A07-F769-1AD95A209C7D}"/>
              </a:ext>
            </a:extLst>
          </p:cNvPr>
          <p:cNvSpPr>
            <a:spLocks noGrp="1"/>
          </p:cNvSpPr>
          <p:nvPr/>
        </p:nvSpPr>
        <p:spPr bwMode="auto">
          <a:xfrm>
            <a:off x="618490" y="1042670"/>
            <a:ext cx="3367088" cy="6088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0" tIns="0" rIns="0" bIns="0" numCol="1" anchor="b" anchorCtr="0" compatLnSpc="1">
            <a:prstTxWarp prst="textNoShape">
              <a:avLst/>
            </a:prstTxWarp>
            <a:normAutofit/>
          </a:bodyPr>
          <a:lstStyle>
            <a:lvl1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3200" kern="1200">
                <a:solidFill>
                  <a:srgbClr val="000000"/>
                </a:solidFill>
                <a:latin typeface="+mj-lt"/>
                <a:ea typeface="ＭＳ Ｐゴシック" charset="0"/>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ＭＳ Ｐゴシック" charset="0"/>
                <a:cs typeface="Arial Unicode MS" panose="020B0604020202020204" pitchFamily="34" charset="-128"/>
              </a:defRPr>
            </a:lvl2pPr>
            <a:lvl3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ＭＳ Ｐゴシック" charset="0"/>
                <a:cs typeface="Arial Unicode MS" panose="020B0604020202020204" pitchFamily="34" charset="-128"/>
              </a:defRPr>
            </a:lvl3pPr>
            <a:lvl4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ＭＳ Ｐゴシック" charset="0"/>
                <a:cs typeface="Arial Unicode MS" panose="020B0604020202020204" pitchFamily="34" charset="-128"/>
              </a:defRPr>
            </a:lvl4pPr>
            <a:lvl5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ＭＳ Ｐゴシック" charset="0"/>
                <a:cs typeface="Arial Unicode MS" panose="020B0604020202020204" pitchFamily="34" charset="-128"/>
              </a:defRPr>
            </a:lvl5pPr>
            <a:lvl6pPr marL="25146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defRPr/>
            </a:pPr>
            <a:endParaRPr lang="en-US" sz="2300" i="1">
              <a:solidFill>
                <a:schemeClr val="accent5">
                  <a:lumMod val="50000"/>
                </a:schemeClr>
              </a:solidFill>
              <a:latin typeface="Arial"/>
              <a:ea typeface="Tahoma"/>
              <a:cs typeface="Tahoma"/>
            </a:endParaRPr>
          </a:p>
        </p:txBody>
      </p:sp>
      <p:sp>
        <p:nvSpPr>
          <p:cNvPr id="21" name="Title 1">
            <a:extLst>
              <a:ext uri="{FF2B5EF4-FFF2-40B4-BE49-F238E27FC236}">
                <a16:creationId xmlns:a16="http://schemas.microsoft.com/office/drawing/2014/main" id="{D1835EDB-C128-56CA-4608-135C74CAA0CE}"/>
              </a:ext>
            </a:extLst>
          </p:cNvPr>
          <p:cNvSpPr>
            <a:spLocks noGrp="1"/>
          </p:cNvSpPr>
          <p:nvPr>
            <p:ph type="title"/>
          </p:nvPr>
        </p:nvSpPr>
        <p:spPr>
          <a:xfrm>
            <a:off x="274613" y="303848"/>
            <a:ext cx="8782147" cy="1349009"/>
          </a:xfrm>
        </p:spPr>
        <p:txBody>
          <a:bodyPr>
            <a:normAutofit fontScale="90000"/>
          </a:bodyPr>
          <a:lstStyle/>
          <a:p>
            <a:pPr algn="ctr"/>
            <a:r>
              <a:rPr lang="en-GB" sz="4800">
                <a:solidFill>
                  <a:srgbClr val="00B0F0"/>
                </a:solidFill>
                <a:latin typeface="Aptos Display"/>
                <a:ea typeface="Calibri"/>
                <a:cs typeface="Calibri"/>
              </a:rPr>
              <a:t>Support for families with admissions</a:t>
            </a:r>
            <a:endParaRPr lang="en-US">
              <a:solidFill>
                <a:srgbClr val="00B0F0"/>
              </a:solidFill>
              <a:latin typeface="Aptos Display"/>
            </a:endParaRPr>
          </a:p>
        </p:txBody>
      </p:sp>
      <p:sp>
        <p:nvSpPr>
          <p:cNvPr id="3" name="TextBox 2">
            <a:extLst>
              <a:ext uri="{FF2B5EF4-FFF2-40B4-BE49-F238E27FC236}">
                <a16:creationId xmlns:a16="http://schemas.microsoft.com/office/drawing/2014/main" id="{5AFCBC2F-602A-179C-F2E2-86F49EC21372}"/>
              </a:ext>
            </a:extLst>
          </p:cNvPr>
          <p:cNvSpPr txBox="1"/>
          <p:nvPr/>
        </p:nvSpPr>
        <p:spPr>
          <a:xfrm>
            <a:off x="620139" y="1507805"/>
            <a:ext cx="10456983" cy="34470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Font typeface="Arial,Sans-Serif"/>
              <a:buChar char="•"/>
            </a:pPr>
            <a:r>
              <a:rPr lang="en-US" sz="2400">
                <a:solidFill>
                  <a:schemeClr val="bg1">
                    <a:lumMod val="95000"/>
                  </a:schemeClr>
                </a:solidFill>
                <a:latin typeface="Aptos Display"/>
                <a:ea typeface="Calibri"/>
                <a:cs typeface="Calibri"/>
              </a:rPr>
              <a:t>Students</a:t>
            </a:r>
            <a:r>
              <a:rPr lang="en-US" sz="2400" b="0" i="0" u="none" strike="noStrike" baseline="0">
                <a:solidFill>
                  <a:schemeClr val="bg1">
                    <a:lumMod val="95000"/>
                  </a:schemeClr>
                </a:solidFill>
                <a:latin typeface="Aptos Display"/>
                <a:ea typeface="Calibri"/>
                <a:cs typeface="Calibri"/>
              </a:rPr>
              <a:t> at Lighthouse are </a:t>
            </a:r>
            <a:r>
              <a:rPr lang="en-US" sz="2400" b="1" i="0" u="none" strike="noStrike" baseline="0">
                <a:solidFill>
                  <a:schemeClr val="bg1">
                    <a:lumMod val="95000"/>
                  </a:schemeClr>
                </a:solidFill>
                <a:latin typeface="Aptos Display"/>
                <a:ea typeface="Calibri"/>
                <a:cs typeface="Calibri"/>
              </a:rPr>
              <a:t>working at </a:t>
            </a:r>
            <a:r>
              <a:rPr lang="en-US" sz="2400" b="1">
                <a:solidFill>
                  <a:schemeClr val="bg1">
                    <a:lumMod val="95000"/>
                  </a:schemeClr>
                </a:solidFill>
                <a:latin typeface="Aptos Display"/>
                <a:ea typeface="Calibri"/>
                <a:cs typeface="Calibri"/>
              </a:rPr>
              <a:t>or around age</a:t>
            </a:r>
            <a:r>
              <a:rPr lang="en-US" sz="2400" b="1" i="0" u="none" strike="noStrike" baseline="0">
                <a:solidFill>
                  <a:schemeClr val="bg1">
                    <a:lumMod val="95000"/>
                  </a:schemeClr>
                </a:solidFill>
                <a:latin typeface="Aptos Display"/>
                <a:ea typeface="Calibri"/>
                <a:cs typeface="Calibri"/>
              </a:rPr>
              <a:t> related </a:t>
            </a:r>
            <a:r>
              <a:rPr lang="en-US" sz="2400" b="1">
                <a:solidFill>
                  <a:schemeClr val="bg1">
                    <a:lumMod val="95000"/>
                  </a:schemeClr>
                </a:solidFill>
                <a:latin typeface="Aptos Display"/>
                <a:ea typeface="Calibri"/>
                <a:cs typeface="Calibri"/>
              </a:rPr>
              <a:t>expectations </a:t>
            </a:r>
            <a:r>
              <a:rPr lang="en-US" sz="2400" b="0" i="0">
                <a:solidFill>
                  <a:schemeClr val="bg1">
                    <a:lumMod val="95000"/>
                  </a:schemeClr>
                </a:solidFill>
                <a:latin typeface="Aptos Display"/>
                <a:ea typeface="Calibri"/>
                <a:cs typeface="Calibri"/>
              </a:rPr>
              <a:t>​</a:t>
            </a:r>
            <a:endParaRPr lang="en-US" sz="2400" b="0" i="0" dirty="0">
              <a:solidFill>
                <a:schemeClr val="bg1">
                  <a:lumMod val="95000"/>
                </a:schemeClr>
              </a:solidFill>
              <a:latin typeface="Aptos Display"/>
              <a:ea typeface="Calibri"/>
              <a:cs typeface="Calibri"/>
            </a:endParaRPr>
          </a:p>
          <a:p>
            <a:pPr marL="285750" lvl="0" indent="-285750" algn="l" rtl="0">
              <a:lnSpc>
                <a:spcPct val="150000"/>
              </a:lnSpc>
              <a:buFont typeface="Arial,Sans-Serif"/>
              <a:buChar char="•"/>
            </a:pPr>
            <a:r>
              <a:rPr lang="en-US" sz="2400" b="0" i="0" u="none" strike="noStrike" baseline="0">
                <a:solidFill>
                  <a:schemeClr val="bg1">
                    <a:lumMod val="95000"/>
                  </a:schemeClr>
                </a:solidFill>
                <a:latin typeface="Aptos Display"/>
                <a:ea typeface="Calibri"/>
                <a:cs typeface="Calibri"/>
              </a:rPr>
              <a:t>Make sure the EHCP is accurate, ask for an annual review</a:t>
            </a:r>
            <a:r>
              <a:rPr lang="en-US" sz="2400" b="0" i="0">
                <a:solidFill>
                  <a:schemeClr val="bg1">
                    <a:lumMod val="95000"/>
                  </a:schemeClr>
                </a:solidFill>
                <a:latin typeface="Aptos Display"/>
                <a:ea typeface="Calibri"/>
                <a:cs typeface="Calibri"/>
              </a:rPr>
              <a:t>​</a:t>
            </a:r>
            <a:endParaRPr lang="en-US" sz="2400" b="0" i="0" dirty="0">
              <a:solidFill>
                <a:schemeClr val="bg1">
                  <a:lumMod val="95000"/>
                </a:schemeClr>
              </a:solidFill>
              <a:latin typeface="Aptos Display"/>
              <a:ea typeface="Calibri"/>
              <a:cs typeface="Calibri"/>
            </a:endParaRPr>
          </a:p>
          <a:p>
            <a:pPr marL="285750" indent="-285750">
              <a:lnSpc>
                <a:spcPct val="150000"/>
              </a:lnSpc>
              <a:spcBef>
                <a:spcPct val="0"/>
              </a:spcBef>
              <a:spcAft>
                <a:spcPct val="0"/>
              </a:spcAft>
              <a:buFont typeface="Arial,Sans-Serif"/>
              <a:buChar char="•"/>
            </a:pPr>
            <a:r>
              <a:rPr lang="en-US" sz="2400" dirty="0">
                <a:solidFill>
                  <a:schemeClr val="bg1">
                    <a:lumMod val="95000"/>
                  </a:schemeClr>
                </a:solidFill>
                <a:latin typeface="Aptos Display"/>
                <a:ea typeface="Calibri"/>
                <a:cs typeface="Calibri"/>
              </a:rPr>
              <a:t>The LA will consult your preferred schools with the up to date EHCP</a:t>
            </a:r>
          </a:p>
          <a:p>
            <a:pPr marL="285750" indent="-285750">
              <a:lnSpc>
                <a:spcPct val="150000"/>
              </a:lnSpc>
              <a:spcBef>
                <a:spcPct val="0"/>
              </a:spcBef>
              <a:spcAft>
                <a:spcPct val="0"/>
              </a:spcAft>
              <a:buFont typeface="Arial,Sans-Serif"/>
              <a:buChar char="•"/>
            </a:pPr>
            <a:r>
              <a:rPr lang="en-US" sz="2400" dirty="0">
                <a:solidFill>
                  <a:schemeClr val="bg1">
                    <a:lumMod val="95000"/>
                  </a:schemeClr>
                </a:solidFill>
                <a:latin typeface="Aptos Display"/>
                <a:ea typeface="Calibri"/>
                <a:cs typeface="Calibri"/>
              </a:rPr>
              <a:t>If you are interested in a place at Lighthouse School Harrogate, please contact your local authori</a:t>
            </a:r>
            <a:r>
              <a:rPr lang="en-US" sz="2400">
                <a:solidFill>
                  <a:schemeClr val="bg1">
                    <a:lumMod val="95000"/>
                  </a:schemeClr>
                </a:solidFill>
                <a:latin typeface="Aptos Display"/>
                <a:ea typeface="Calibri"/>
                <a:cs typeface="Calibri"/>
              </a:rPr>
              <a:t>ty caseworker and the SENDCo at your child's current school.</a:t>
            </a:r>
            <a:endParaRPr lang="en-US" sz="2400" dirty="0">
              <a:solidFill>
                <a:schemeClr val="bg1">
                  <a:lumMod val="95000"/>
                </a:schemeClr>
              </a:solidFill>
              <a:latin typeface="Aptos Display"/>
              <a:ea typeface="Calibri"/>
              <a:cs typeface="Calibri"/>
            </a:endParaRPr>
          </a:p>
          <a:p>
            <a:pPr algn="ctr"/>
            <a:endParaRPr lang="en-GB">
              <a:latin typeface="Aptos" panose="02110004020202020204"/>
              <a:cs typeface="Arial"/>
            </a:endParaRPr>
          </a:p>
          <a:p>
            <a:pPr algn="ctr"/>
            <a:endParaRPr lang="en-US" sz="2000">
              <a:latin typeface="Arial"/>
              <a:cs typeface="Arial"/>
            </a:endParaRPr>
          </a:p>
        </p:txBody>
      </p:sp>
      <p:pic>
        <p:nvPicPr>
          <p:cNvPr id="8" name="Picture 7" descr="A logo for a lightroom education&#10;&#10;AI-generated content may be incorrect.">
            <a:extLst>
              <a:ext uri="{FF2B5EF4-FFF2-40B4-BE49-F238E27FC236}">
                <a16:creationId xmlns:a16="http://schemas.microsoft.com/office/drawing/2014/main" id="{4C5ABFB1-6DCC-BC56-A3B1-46114AA9F679}"/>
              </a:ext>
            </a:extLst>
          </p:cNvPr>
          <p:cNvPicPr>
            <a:picLocks noChangeAspect="1"/>
          </p:cNvPicPr>
          <p:nvPr/>
        </p:nvPicPr>
        <p:blipFill>
          <a:blip r:embed="rId2"/>
          <a:srcRect r="-103" b="247"/>
          <a:stretch>
            <a:fillRect/>
          </a:stretch>
        </p:blipFill>
        <p:spPr>
          <a:xfrm>
            <a:off x="9224034" y="5603952"/>
            <a:ext cx="2832194" cy="1132759"/>
          </a:xfrm>
          <a:prstGeom prst="rect">
            <a:avLst/>
          </a:prstGeom>
        </p:spPr>
      </p:pic>
      <p:pic>
        <p:nvPicPr>
          <p:cNvPr id="10" name="Picture 9" descr="A logo for a school&#10;&#10;AI-generated content may be incorrect.">
            <a:extLst>
              <a:ext uri="{FF2B5EF4-FFF2-40B4-BE49-F238E27FC236}">
                <a16:creationId xmlns:a16="http://schemas.microsoft.com/office/drawing/2014/main" id="{A6E0A779-9EEB-0884-4198-494D391B31AD}"/>
              </a:ext>
            </a:extLst>
          </p:cNvPr>
          <p:cNvPicPr>
            <a:picLocks noChangeAspect="1"/>
          </p:cNvPicPr>
          <p:nvPr/>
        </p:nvPicPr>
        <p:blipFill>
          <a:blip r:embed="rId3"/>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445572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6C2E7-5D7E-F6CB-8BFB-5C369CF35BC5}"/>
            </a:ext>
          </a:extLst>
        </p:cNvPr>
        <p:cNvGrpSpPr/>
        <p:nvPr/>
      </p:nvGrpSpPr>
      <p:grpSpPr>
        <a:xfrm>
          <a:off x="0" y="0"/>
          <a:ext cx="0" cy="0"/>
          <a:chOff x="0" y="0"/>
          <a:chExt cx="0" cy="0"/>
        </a:xfrm>
      </p:grpSpPr>
      <p:sp>
        <p:nvSpPr>
          <p:cNvPr id="4" name="Title 5">
            <a:extLst>
              <a:ext uri="{FF2B5EF4-FFF2-40B4-BE49-F238E27FC236}">
                <a16:creationId xmlns:a16="http://schemas.microsoft.com/office/drawing/2014/main" id="{E705A394-4B11-0653-87FB-4269858EBAA3}"/>
              </a:ext>
            </a:extLst>
          </p:cNvPr>
          <p:cNvSpPr>
            <a:spLocks noGrp="1"/>
          </p:cNvSpPr>
          <p:nvPr/>
        </p:nvSpPr>
        <p:spPr bwMode="auto">
          <a:xfrm>
            <a:off x="618490" y="1042670"/>
            <a:ext cx="3367088" cy="6088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0" tIns="0" rIns="0" bIns="0" numCol="1" anchor="b" anchorCtr="0" compatLnSpc="1">
            <a:prstTxWarp prst="textNoShape">
              <a:avLst/>
            </a:prstTxWarp>
            <a:normAutofit/>
          </a:bodyPr>
          <a:lstStyle>
            <a:lvl1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3200" kern="1200">
                <a:solidFill>
                  <a:srgbClr val="000000"/>
                </a:solidFill>
                <a:latin typeface="+mj-lt"/>
                <a:ea typeface="ＭＳ Ｐゴシック" charset="0"/>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ＭＳ Ｐゴシック" charset="0"/>
                <a:cs typeface="Arial Unicode MS" panose="020B0604020202020204" pitchFamily="34" charset="-128"/>
              </a:defRPr>
            </a:lvl2pPr>
            <a:lvl3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ＭＳ Ｐゴシック" charset="0"/>
                <a:cs typeface="Arial Unicode MS" panose="020B0604020202020204" pitchFamily="34" charset="-128"/>
              </a:defRPr>
            </a:lvl3pPr>
            <a:lvl4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ＭＳ Ｐゴシック" charset="0"/>
                <a:cs typeface="Arial Unicode MS" panose="020B0604020202020204" pitchFamily="34" charset="-128"/>
              </a:defRPr>
            </a:lvl4pPr>
            <a:lvl5pPr algn="l" defTabSz="449263" rtl="0" eaLnBrk="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ＭＳ Ｐゴシック" charset="0"/>
                <a:cs typeface="Arial Unicode MS" panose="020B0604020202020204" pitchFamily="34" charset="-128"/>
              </a:defRPr>
            </a:lvl5pPr>
            <a:lvl6pPr marL="25146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600">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defRPr/>
            </a:pPr>
            <a:endParaRPr lang="en-US" sz="2300" i="1">
              <a:solidFill>
                <a:schemeClr val="accent5">
                  <a:lumMod val="50000"/>
                </a:schemeClr>
              </a:solidFill>
              <a:latin typeface="Arial"/>
              <a:ea typeface="Tahoma"/>
              <a:cs typeface="Tahoma"/>
            </a:endParaRPr>
          </a:p>
        </p:txBody>
      </p:sp>
      <p:sp>
        <p:nvSpPr>
          <p:cNvPr id="21" name="Title 1">
            <a:extLst>
              <a:ext uri="{FF2B5EF4-FFF2-40B4-BE49-F238E27FC236}">
                <a16:creationId xmlns:a16="http://schemas.microsoft.com/office/drawing/2014/main" id="{50A1499D-F956-EF08-0C72-9F71142A396A}"/>
              </a:ext>
            </a:extLst>
          </p:cNvPr>
          <p:cNvSpPr>
            <a:spLocks noGrp="1"/>
          </p:cNvSpPr>
          <p:nvPr>
            <p:ph type="title"/>
          </p:nvPr>
        </p:nvSpPr>
        <p:spPr>
          <a:xfrm>
            <a:off x="143644" y="288645"/>
            <a:ext cx="8782147" cy="1349009"/>
          </a:xfrm>
        </p:spPr>
        <p:txBody>
          <a:bodyPr>
            <a:normAutofit fontScale="90000"/>
          </a:bodyPr>
          <a:lstStyle/>
          <a:p>
            <a:pPr algn="ctr"/>
            <a:r>
              <a:rPr lang="en-GB" sz="4800">
                <a:solidFill>
                  <a:srgbClr val="00B0F0"/>
                </a:solidFill>
                <a:latin typeface="Aptos Display"/>
                <a:ea typeface="Calibri"/>
                <a:cs typeface="Calibri"/>
              </a:rPr>
              <a:t>Support for families with admissions</a:t>
            </a:r>
            <a:endParaRPr lang="en-US">
              <a:solidFill>
                <a:srgbClr val="00B0F0"/>
              </a:solidFill>
              <a:latin typeface="Aptos Display"/>
            </a:endParaRPr>
          </a:p>
        </p:txBody>
      </p:sp>
      <p:sp>
        <p:nvSpPr>
          <p:cNvPr id="3" name="TextBox 2">
            <a:extLst>
              <a:ext uri="{FF2B5EF4-FFF2-40B4-BE49-F238E27FC236}">
                <a16:creationId xmlns:a16="http://schemas.microsoft.com/office/drawing/2014/main" id="{AAC5B3C2-CEFE-A7E1-92FE-358B98B31E34}"/>
              </a:ext>
            </a:extLst>
          </p:cNvPr>
          <p:cNvSpPr txBox="1"/>
          <p:nvPr/>
        </p:nvSpPr>
        <p:spPr>
          <a:xfrm>
            <a:off x="359386" y="1316861"/>
            <a:ext cx="11465166" cy="45550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spcBef>
                <a:spcPct val="0"/>
              </a:spcBef>
              <a:spcAft>
                <a:spcPct val="0"/>
              </a:spcAft>
              <a:buFont typeface="Arial,Sans-Serif"/>
              <a:buChar char="•"/>
            </a:pPr>
            <a:r>
              <a:rPr lang="en-US" sz="2400">
                <a:solidFill>
                  <a:schemeClr val="bg1">
                    <a:lumMod val="85000"/>
                  </a:schemeClr>
                </a:solidFill>
                <a:latin typeface="Aptos Display"/>
                <a:ea typeface="Calibri"/>
                <a:cs typeface="Calibri"/>
              </a:rPr>
              <a:t>It is ultimately a local authority's decision whether to name a school in an EHC plan  </a:t>
            </a:r>
          </a:p>
          <a:p>
            <a:pPr marL="285750" indent="-285750">
              <a:lnSpc>
                <a:spcPct val="150000"/>
              </a:lnSpc>
              <a:spcBef>
                <a:spcPct val="0"/>
              </a:spcBef>
              <a:spcAft>
                <a:spcPct val="0"/>
              </a:spcAft>
              <a:buFont typeface="Arial"/>
              <a:buChar char="•"/>
            </a:pPr>
            <a:r>
              <a:rPr lang="en-US" sz="2400">
                <a:solidFill>
                  <a:schemeClr val="bg1">
                    <a:lumMod val="85000"/>
                  </a:schemeClr>
                </a:solidFill>
                <a:latin typeface="Aptos Display"/>
                <a:ea typeface="Calibri"/>
                <a:cs typeface="Calibri"/>
              </a:rPr>
              <a:t>We do not hold a waiting list</a:t>
            </a:r>
            <a:endParaRPr lang="en-US" sz="2400" b="0" i="0">
              <a:solidFill>
                <a:schemeClr val="bg1">
                  <a:lumMod val="85000"/>
                </a:schemeClr>
              </a:solidFill>
              <a:latin typeface="Aptos Display"/>
              <a:ea typeface="Calibri"/>
              <a:cs typeface="Calibri"/>
            </a:endParaRPr>
          </a:p>
          <a:p>
            <a:pPr marL="285750" indent="-285750">
              <a:lnSpc>
                <a:spcPct val="150000"/>
              </a:lnSpc>
              <a:spcBef>
                <a:spcPct val="0"/>
              </a:spcBef>
              <a:spcAft>
                <a:spcPct val="0"/>
              </a:spcAft>
              <a:buFont typeface="Arial"/>
              <a:buChar char="•"/>
            </a:pPr>
            <a:r>
              <a:rPr lang="en-US" sz="2400">
                <a:solidFill>
                  <a:schemeClr val="bg1">
                    <a:lumMod val="85000"/>
                  </a:schemeClr>
                </a:solidFill>
                <a:latin typeface="Aptos Display"/>
                <a:ea typeface="Calibri"/>
                <a:cs typeface="Calibri"/>
              </a:rPr>
              <a:t>There is a separate consultation process for each school within the trust</a:t>
            </a:r>
          </a:p>
          <a:p>
            <a:pPr marL="285750" indent="-285750">
              <a:lnSpc>
                <a:spcPct val="150000"/>
              </a:lnSpc>
              <a:spcBef>
                <a:spcPct val="0"/>
              </a:spcBef>
              <a:spcAft>
                <a:spcPct val="0"/>
              </a:spcAft>
              <a:buFont typeface="Arial"/>
              <a:buChar char="•"/>
            </a:pPr>
            <a:r>
              <a:rPr lang="en-US" sz="2400">
                <a:solidFill>
                  <a:schemeClr val="bg1">
                    <a:lumMod val="85000"/>
                  </a:schemeClr>
                </a:solidFill>
                <a:latin typeface="Aptos Display"/>
                <a:ea typeface="Calibri"/>
                <a:cs typeface="Calibri"/>
              </a:rPr>
              <a:t>The final EHC plan is your formal notification of the LA's decision </a:t>
            </a:r>
          </a:p>
          <a:p>
            <a:pPr marL="342900" indent="-342900">
              <a:lnSpc>
                <a:spcPct val="150000"/>
              </a:lnSpc>
              <a:spcBef>
                <a:spcPct val="0"/>
              </a:spcBef>
              <a:spcAft>
                <a:spcPct val="0"/>
              </a:spcAft>
              <a:buFont typeface="Arial"/>
              <a:buChar char="•"/>
            </a:pPr>
            <a:r>
              <a:rPr lang="en-US" sz="2400">
                <a:solidFill>
                  <a:schemeClr val="bg1">
                    <a:lumMod val="85000"/>
                  </a:schemeClr>
                </a:solidFill>
                <a:latin typeface="Aptos Display"/>
                <a:ea typeface="Calibri"/>
                <a:cs typeface="Calibri"/>
              </a:rPr>
              <a:t>Our </a:t>
            </a:r>
            <a:r>
              <a:rPr lang="en-US" sz="2400" dirty="0">
                <a:solidFill>
                  <a:srgbClr val="00B0F0"/>
                </a:solidFill>
                <a:latin typeface="Aptos Display"/>
                <a:ea typeface="Calibri"/>
                <a:cs typeface="Calibri"/>
                <a:hlinkClick r:id="rId2">
                  <a:extLst>
                    <a:ext uri="{A12FA001-AC4F-418D-AE19-62706E023703}">
                      <ahyp:hlinkClr xmlns:ahyp="http://schemas.microsoft.com/office/drawing/2018/hyperlinkcolor" val="tx"/>
                    </a:ext>
                  </a:extLst>
                </a:hlinkClick>
              </a:rPr>
              <a:t>admissions policy</a:t>
            </a:r>
            <a:r>
              <a:rPr lang="en-US" sz="2400">
                <a:solidFill>
                  <a:schemeClr val="bg1">
                    <a:lumMod val="85000"/>
                  </a:schemeClr>
                </a:solidFill>
                <a:latin typeface="Aptos Display"/>
                <a:ea typeface="Calibri"/>
                <a:cs typeface="Calibri"/>
              </a:rPr>
              <a:t> and guidance is on the Lighthouse School Leeds website, in the Harrogate school section.</a:t>
            </a:r>
          </a:p>
          <a:p>
            <a:pPr marL="285750" indent="-285750">
              <a:lnSpc>
                <a:spcPct val="150000"/>
              </a:lnSpc>
              <a:buFont typeface="Arial"/>
              <a:buChar char="•"/>
            </a:pPr>
            <a:endParaRPr lang="en-US" sz="2400">
              <a:latin typeface="Arial"/>
              <a:cs typeface="Arial"/>
            </a:endParaRPr>
          </a:p>
          <a:p>
            <a:pPr algn="ctr"/>
            <a:endParaRPr lang="en-GB">
              <a:latin typeface="Aptos" panose="02110004020202020204"/>
              <a:cs typeface="Arial"/>
            </a:endParaRPr>
          </a:p>
          <a:p>
            <a:pPr algn="ctr"/>
            <a:endParaRPr lang="en-US" sz="2000">
              <a:latin typeface="Arial"/>
              <a:cs typeface="Arial"/>
            </a:endParaRPr>
          </a:p>
        </p:txBody>
      </p:sp>
      <p:pic>
        <p:nvPicPr>
          <p:cNvPr id="8" name="Picture 7" descr="A logo for a lightroom education&#10;&#10;AI-generated content may be incorrect.">
            <a:extLst>
              <a:ext uri="{FF2B5EF4-FFF2-40B4-BE49-F238E27FC236}">
                <a16:creationId xmlns:a16="http://schemas.microsoft.com/office/drawing/2014/main" id="{1D84E615-EC37-B024-524F-4466C63E7F48}"/>
              </a:ext>
            </a:extLst>
          </p:cNvPr>
          <p:cNvPicPr>
            <a:picLocks noChangeAspect="1"/>
          </p:cNvPicPr>
          <p:nvPr/>
        </p:nvPicPr>
        <p:blipFill>
          <a:blip r:embed="rId3"/>
          <a:srcRect r="-103" b="247"/>
          <a:stretch>
            <a:fillRect/>
          </a:stretch>
        </p:blipFill>
        <p:spPr>
          <a:xfrm>
            <a:off x="9224034" y="5603952"/>
            <a:ext cx="2832194" cy="1132759"/>
          </a:xfrm>
          <a:prstGeom prst="rect">
            <a:avLst/>
          </a:prstGeom>
        </p:spPr>
      </p:pic>
      <p:pic>
        <p:nvPicPr>
          <p:cNvPr id="12" name="Picture 11" descr="A logo for a school&#10;&#10;AI-generated content may be incorrect.">
            <a:extLst>
              <a:ext uri="{FF2B5EF4-FFF2-40B4-BE49-F238E27FC236}">
                <a16:creationId xmlns:a16="http://schemas.microsoft.com/office/drawing/2014/main" id="{1C3857FC-1C9A-F361-746E-B8FF10B6D90D}"/>
              </a:ext>
            </a:extLst>
          </p:cNvPr>
          <p:cNvPicPr>
            <a:picLocks noChangeAspect="1"/>
          </p:cNvPicPr>
          <p:nvPr/>
        </p:nvPicPr>
        <p:blipFill>
          <a:blip r:embed="rId4"/>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307354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203E5-143A-0E2A-300D-6B328C88B9CE}"/>
            </a:ext>
          </a:extLst>
        </p:cNvPr>
        <p:cNvGrpSpPr/>
        <p:nvPr/>
      </p:nvGrpSpPr>
      <p:grpSpPr>
        <a:xfrm>
          <a:off x="0" y="0"/>
          <a:ext cx="0" cy="0"/>
          <a:chOff x="0" y="0"/>
          <a:chExt cx="0" cy="0"/>
        </a:xfrm>
      </p:grpSpPr>
      <p:sp>
        <p:nvSpPr>
          <p:cNvPr id="26626" name="Title 1">
            <a:extLst>
              <a:ext uri="{FF2B5EF4-FFF2-40B4-BE49-F238E27FC236}">
                <a16:creationId xmlns:a16="http://schemas.microsoft.com/office/drawing/2014/main" id="{8A8DB031-B61E-B8C7-2968-3169E8DEA29E}"/>
              </a:ext>
            </a:extLst>
          </p:cNvPr>
          <p:cNvSpPr>
            <a:spLocks noGrp="1"/>
          </p:cNvSpPr>
          <p:nvPr>
            <p:ph type="title"/>
          </p:nvPr>
        </p:nvSpPr>
        <p:spPr>
          <a:xfrm>
            <a:off x="295299" y="3106"/>
            <a:ext cx="10515600" cy="1325563"/>
          </a:xfrm>
        </p:spPr>
        <p:txBody>
          <a:bodyPr/>
          <a:lstStyle/>
          <a:p>
            <a:pPr>
              <a:buNone/>
              <a:defRPr/>
            </a:pPr>
            <a:r>
              <a:rPr lang="en-GB" altLang="en-US">
                <a:solidFill>
                  <a:srgbClr val="00B0F0"/>
                </a:solidFill>
                <a:latin typeface="Aptos Display"/>
                <a:ea typeface="Calibri"/>
                <a:cs typeface="Calibri"/>
              </a:rPr>
              <a:t>Questions</a:t>
            </a:r>
            <a:endParaRPr lang="en-US"/>
          </a:p>
        </p:txBody>
      </p:sp>
      <p:pic>
        <p:nvPicPr>
          <p:cNvPr id="5" name="Picture 4" descr="A logo for a lightroom education&#10;&#10;AI-generated content may be incorrect.">
            <a:extLst>
              <a:ext uri="{FF2B5EF4-FFF2-40B4-BE49-F238E27FC236}">
                <a16:creationId xmlns:a16="http://schemas.microsoft.com/office/drawing/2014/main" id="{51AD50B2-5686-42C8-74F3-56B1413695A8}"/>
              </a:ext>
            </a:extLst>
          </p:cNvPr>
          <p:cNvPicPr>
            <a:picLocks noChangeAspect="1"/>
          </p:cNvPicPr>
          <p:nvPr/>
        </p:nvPicPr>
        <p:blipFill>
          <a:blip r:embed="rId3"/>
          <a:srcRect r="-103" b="247"/>
          <a:stretch>
            <a:fillRect/>
          </a:stretch>
        </p:blipFill>
        <p:spPr>
          <a:xfrm>
            <a:off x="9224034" y="5603952"/>
            <a:ext cx="2832194" cy="1132759"/>
          </a:xfrm>
          <a:prstGeom prst="rect">
            <a:avLst/>
          </a:prstGeom>
        </p:spPr>
      </p:pic>
      <p:sp>
        <p:nvSpPr>
          <p:cNvPr id="2" name="TextBox 1">
            <a:extLst>
              <a:ext uri="{FF2B5EF4-FFF2-40B4-BE49-F238E27FC236}">
                <a16:creationId xmlns:a16="http://schemas.microsoft.com/office/drawing/2014/main" id="{451D6388-F62E-634E-369F-85C1C78DDE93}"/>
              </a:ext>
            </a:extLst>
          </p:cNvPr>
          <p:cNvSpPr txBox="1"/>
          <p:nvPr/>
        </p:nvSpPr>
        <p:spPr>
          <a:xfrm>
            <a:off x="661624" y="1717302"/>
            <a:ext cx="9789442"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solidFill>
                  <a:schemeClr val="bg1">
                    <a:lumMod val="85000"/>
                  </a:schemeClr>
                </a:solidFill>
                <a:latin typeface="Aptos Display"/>
              </a:rPr>
              <a:t>If you have any further questions, please email </a:t>
            </a:r>
            <a:r>
              <a:rPr lang="en-GB" sz="2400" dirty="0">
                <a:solidFill>
                  <a:schemeClr val="bg1">
                    <a:lumMod val="85000"/>
                  </a:schemeClr>
                </a:solidFill>
                <a:latin typeface="Aptos Display"/>
                <a:hlinkClick r:id="rId4">
                  <a:extLst>
                    <a:ext uri="{A12FA001-AC4F-418D-AE19-62706E023703}">
                      <ahyp:hlinkClr xmlns:ahyp="http://schemas.microsoft.com/office/drawing/2018/hyperlinkcolor" val="tx"/>
                    </a:ext>
                  </a:extLst>
                </a:hlinkClick>
              </a:rPr>
              <a:t>admin@lighthouseschool.co.uk</a:t>
            </a:r>
            <a:r>
              <a:rPr lang="en-GB" sz="2400" dirty="0">
                <a:solidFill>
                  <a:schemeClr val="bg1">
                    <a:lumMod val="85000"/>
                  </a:schemeClr>
                </a:solidFill>
                <a:latin typeface="Aptos Display"/>
              </a:rPr>
              <a:t> who will pass your query onto a member of </a:t>
            </a:r>
            <a:r>
              <a:rPr lang="en-GB" sz="2400">
                <a:solidFill>
                  <a:schemeClr val="bg1">
                    <a:lumMod val="85000"/>
                  </a:schemeClr>
                </a:solidFill>
                <a:latin typeface="Aptos Display"/>
              </a:rPr>
              <a:t>the Lighthouse School Harrogate team.</a:t>
            </a:r>
            <a:endParaRPr lang="en-US">
              <a:solidFill>
                <a:schemeClr val="bg1">
                  <a:lumMod val="85000"/>
                </a:schemeClr>
              </a:solidFill>
            </a:endParaRPr>
          </a:p>
          <a:p>
            <a:endParaRPr lang="en-GB" sz="2400" dirty="0">
              <a:solidFill>
                <a:schemeClr val="bg1">
                  <a:lumMod val="85000"/>
                </a:schemeClr>
              </a:solidFill>
              <a:latin typeface="Aptos Display"/>
            </a:endParaRPr>
          </a:p>
          <a:p>
            <a:r>
              <a:rPr lang="en-GB" sz="2400" dirty="0">
                <a:solidFill>
                  <a:schemeClr val="bg1">
                    <a:lumMod val="85000"/>
                  </a:schemeClr>
                </a:solidFill>
                <a:latin typeface="Aptos Display"/>
              </a:rPr>
              <a:t>If you are interested in our open events please complete the </a:t>
            </a:r>
            <a:r>
              <a:rPr lang="en-GB" sz="2400" b="1" dirty="0">
                <a:solidFill>
                  <a:srgbClr val="00B0F0"/>
                </a:solidFill>
                <a:latin typeface="Aptos Display"/>
                <a:hlinkClick r:id="rId5">
                  <a:extLst>
                    <a:ext uri="{A12FA001-AC4F-418D-AE19-62706E023703}">
                      <ahyp:hlinkClr xmlns:ahyp="http://schemas.microsoft.com/office/drawing/2018/hyperlinkcolor" val="tx"/>
                    </a:ext>
                  </a:extLst>
                </a:hlinkClick>
              </a:rPr>
              <a:t>Expressions of Interest form</a:t>
            </a:r>
            <a:r>
              <a:rPr lang="en-GB" sz="2400" dirty="0">
                <a:solidFill>
                  <a:schemeClr val="bg1">
                    <a:lumMod val="85000"/>
                  </a:schemeClr>
                </a:solidFill>
                <a:latin typeface="Aptos Display"/>
              </a:rPr>
              <a:t> on the Lighthouse School Leeds website in the Key Information section under Admissions and Prospectus and we will be in touch as soon as we have set the dates and times for these events.</a:t>
            </a:r>
            <a:endParaRPr lang="en-GB" sz="2400">
              <a:solidFill>
                <a:schemeClr val="bg1">
                  <a:lumMod val="85000"/>
                </a:schemeClr>
              </a:solidFill>
            </a:endParaRPr>
          </a:p>
          <a:p>
            <a:endParaRPr lang="en-GB" sz="2400" dirty="0">
              <a:solidFill>
                <a:schemeClr val="bg1">
                  <a:lumMod val="85000"/>
                </a:schemeClr>
              </a:solidFill>
              <a:latin typeface="Aptos Display"/>
            </a:endParaRPr>
          </a:p>
          <a:p>
            <a:endParaRPr lang="en-GB" dirty="0"/>
          </a:p>
        </p:txBody>
      </p:sp>
      <p:pic>
        <p:nvPicPr>
          <p:cNvPr id="6" name="Picture 5" descr="A logo for a school&#10;&#10;AI-generated content may be incorrect.">
            <a:extLst>
              <a:ext uri="{FF2B5EF4-FFF2-40B4-BE49-F238E27FC236}">
                <a16:creationId xmlns:a16="http://schemas.microsoft.com/office/drawing/2014/main" id="{58E1BB5A-E5B4-158C-6935-1354C3470493}"/>
              </a:ext>
            </a:extLst>
          </p:cNvPr>
          <p:cNvPicPr>
            <a:picLocks noChangeAspect="1"/>
          </p:cNvPicPr>
          <p:nvPr/>
        </p:nvPicPr>
        <p:blipFill>
          <a:blip r:embed="rId6"/>
          <a:stretch>
            <a:fillRect/>
          </a:stretch>
        </p:blipFill>
        <p:spPr>
          <a:xfrm>
            <a:off x="139390" y="5606160"/>
            <a:ext cx="1795521" cy="1131268"/>
          </a:xfrm>
          <a:prstGeom prst="rect">
            <a:avLst/>
          </a:prstGeom>
        </p:spPr>
      </p:pic>
    </p:spTree>
    <p:extLst>
      <p:ext uri="{BB962C8B-B14F-4D97-AF65-F5344CB8AC3E}">
        <p14:creationId xmlns:p14="http://schemas.microsoft.com/office/powerpoint/2010/main" val="3233003476"/>
      </p:ext>
    </p:extLst>
  </p:cSld>
  <p:clrMapOvr>
    <a:masterClrMapping/>
  </p:clrMapOvr>
</p:sld>
</file>

<file path=ppt/theme/theme1.xml><?xml version="1.0" encoding="utf-8"?>
<a:theme xmlns:a="http://schemas.openxmlformats.org/drawingml/2006/main" name="VanillaVTI">
  <a:themeElements>
    <a:clrScheme name="VanillaVTI">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VanillaVTI">
      <a:majorFont>
        <a:latin typeface="Neue Haas Grotesk Text Pro"/>
        <a:ea typeface=""/>
        <a:cs typeface=""/>
      </a:majorFont>
      <a:minorFont>
        <a:latin typeface="Neue Haas Grotesk Text Pro"/>
        <a:ea typeface=""/>
        <a:cs typeface=""/>
      </a:minorFont>
    </a:fontScheme>
    <a:fmtScheme name="Vanilla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AACC6CF0-9F86-48CC-9C4E-CA578EE0A0A0}" vid="{3BDE51FE-56D6-4100-AFB5-5B4AEDCE2E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8BB7BF2C945F5499D33747A43FC025D" ma:contentTypeVersion="16" ma:contentTypeDescription="Create a new document." ma:contentTypeScope="" ma:versionID="19d0a6fc25c903a36e9a6edba4eca326">
  <xsd:schema xmlns:xsd="http://www.w3.org/2001/XMLSchema" xmlns:xs="http://www.w3.org/2001/XMLSchema" xmlns:p="http://schemas.microsoft.com/office/2006/metadata/properties" xmlns:ns2="b74374c6-8f04-42af-bb21-ce5a16ead2d1" xmlns:ns3="6cc1ede8-2a76-41ff-8117-88e23de4459f" targetNamespace="http://schemas.microsoft.com/office/2006/metadata/properties" ma:root="true" ma:fieldsID="0a38e19d36682ec0f9e57398670b312f" ns2:_="" ns3:_="">
    <xsd:import namespace="b74374c6-8f04-42af-bb21-ce5a16ead2d1"/>
    <xsd:import namespace="6cc1ede8-2a76-41ff-8117-88e23de4459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MediaServiceLocation"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4374c6-8f04-42af-bb21-ce5a16ead2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b6f12d36-5c5e-4eed-b104-bf0d4bce9f96"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cc1ede8-2a76-41ff-8117-88e23de4459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f40c9f4d-96cb-4fdf-b095-e18fa6c9e165}" ma:internalName="TaxCatchAll" ma:showField="CatchAllData" ma:web="6cc1ede8-2a76-41ff-8117-88e23de445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74374c6-8f04-42af-bb21-ce5a16ead2d1">
      <Terms xmlns="http://schemas.microsoft.com/office/infopath/2007/PartnerControls"/>
    </lcf76f155ced4ddcb4097134ff3c332f>
    <TaxCatchAll xmlns="6cc1ede8-2a76-41ff-8117-88e23de4459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50015C-3282-4248-A727-17FA093CA1CB}">
  <ds:schemaRefs>
    <ds:schemaRef ds:uri="6cc1ede8-2a76-41ff-8117-88e23de4459f"/>
    <ds:schemaRef ds:uri="b74374c6-8f04-42af-bb21-ce5a16ead2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81FD5FB-5400-4432-91FD-F49976188A83}">
  <ds:schemaRefs>
    <ds:schemaRef ds:uri="http://purl.org/dc/dcmitype/"/>
    <ds:schemaRef ds:uri="http://purl.org/dc/terms/"/>
    <ds:schemaRef ds:uri="http://www.w3.org/XML/1998/namespace"/>
    <ds:schemaRef ds:uri="b74374c6-8f04-42af-bb21-ce5a16ead2d1"/>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6cc1ede8-2a76-41ff-8117-88e23de4459f"/>
  </ds:schemaRefs>
</ds:datastoreItem>
</file>

<file path=customXml/itemProps3.xml><?xml version="1.0" encoding="utf-8"?>
<ds:datastoreItem xmlns:ds="http://schemas.openxmlformats.org/officeDocument/2006/customXml" ds:itemID="{5E639325-33BE-40E9-B653-3674E56FFA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CPD Presentation Proforma</Template>
  <TotalTime>0</TotalTime>
  <Words>2054</Words>
  <Application>Microsoft Office PowerPoint</Application>
  <PresentationFormat>Widescreen</PresentationFormat>
  <Paragraphs>303</Paragraphs>
  <Slides>28</Slides>
  <Notes>12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28</vt:i4>
      </vt:variant>
    </vt:vector>
  </HeadingPairs>
  <TitlesOfParts>
    <vt:vector size="40" baseType="lpstr">
      <vt:lpstr>ＭＳ Ｐゴシック</vt:lpstr>
      <vt:lpstr>Aptos</vt:lpstr>
      <vt:lpstr>Aptos Display</vt:lpstr>
      <vt:lpstr>Arial</vt:lpstr>
      <vt:lpstr>Arial,Sans-Serif</vt:lpstr>
      <vt:lpstr>Calibri</vt:lpstr>
      <vt:lpstr>Calibri Light</vt:lpstr>
      <vt:lpstr>Cambria</vt:lpstr>
      <vt:lpstr>Neue Haas Grotesk Text Pro</vt:lpstr>
      <vt:lpstr>Tahoma</vt:lpstr>
      <vt:lpstr>Times New Roman</vt:lpstr>
      <vt:lpstr>VanillaVTI</vt:lpstr>
      <vt:lpstr>PowerPoint Presentation</vt:lpstr>
      <vt:lpstr>PowerPoint Presentation</vt:lpstr>
      <vt:lpstr>Our Mission</vt:lpstr>
      <vt:lpstr>When </vt:lpstr>
      <vt:lpstr>When </vt:lpstr>
      <vt:lpstr>When </vt:lpstr>
      <vt:lpstr>When </vt:lpstr>
      <vt:lpstr>When </vt:lpstr>
      <vt:lpstr>When </vt:lpstr>
      <vt:lpstr>School Day</vt:lpstr>
      <vt:lpstr>School Day</vt:lpstr>
      <vt:lpstr>LET's Learn - Cornerstones</vt:lpstr>
      <vt:lpstr>Teaching and Curriculum Delivery</vt:lpstr>
      <vt:lpstr>Curriculum Offer – KS3 </vt:lpstr>
      <vt:lpstr>Preparation for Adulthood*</vt:lpstr>
      <vt:lpstr>Skills and Experiences Curriculum </vt:lpstr>
      <vt:lpstr>School Uniform</vt:lpstr>
      <vt:lpstr>School PE Kit</vt:lpstr>
      <vt:lpstr>School Lunches</vt:lpstr>
      <vt:lpstr>Inspiring Bright Futures</vt:lpstr>
      <vt:lpstr> Communication Provision (SaLT)</vt:lpstr>
      <vt:lpstr>Wellbeing provision </vt:lpstr>
      <vt:lpstr>Parent Support – Teen Life </vt:lpstr>
      <vt:lpstr>PowerPoint Presentation</vt:lpstr>
      <vt:lpstr>Policies</vt:lpstr>
      <vt:lpstr>Support for families with admissions</vt:lpstr>
      <vt:lpstr>Support for families with admissions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Sitkin</dc:creator>
  <cp:lastModifiedBy>Klare Hunt</cp:lastModifiedBy>
  <cp:revision>1180</cp:revision>
  <cp:lastPrinted>2022-06-29T08:41:26Z</cp:lastPrinted>
  <dcterms:created xsi:type="dcterms:W3CDTF">2018-07-29T13:25:54Z</dcterms:created>
  <dcterms:modified xsi:type="dcterms:W3CDTF">2026-10-16T09:50:38Z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0x01010028BB7BF2C945F5499D33747A43FC025D</vt:lpwstr>
  </property>
  <property fmtid="{D5CDD505-2E9C-101B-9397-08002B2CF9AE}" pid="3" name="MediaServiceImageTags">
    <vt:lpwstr/>
  </property>
</Properties>
</file>